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257" r:id="rId5"/>
    <p:sldId id="258" r:id="rId6"/>
    <p:sldId id="271" r:id="rId7"/>
    <p:sldId id="272" r:id="rId8"/>
    <p:sldId id="273" r:id="rId9"/>
    <p:sldId id="277" r:id="rId10"/>
    <p:sldId id="261" r:id="rId11"/>
    <p:sldId id="275" r:id="rId12"/>
    <p:sldId id="274" r:id="rId13"/>
    <p:sldId id="276" r:id="rId14"/>
    <p:sldId id="286" r:id="rId15"/>
    <p:sldId id="279" r:id="rId16"/>
    <p:sldId id="280" r:id="rId17"/>
    <p:sldId id="284" r:id="rId18"/>
    <p:sldId id="282" r:id="rId19"/>
    <p:sldId id="283" r:id="rId20"/>
    <p:sldId id="285" r:id="rId21"/>
    <p:sldId id="287" r:id="rId22"/>
    <p:sldId id="299" r:id="rId23"/>
    <p:sldId id="300" r:id="rId24"/>
    <p:sldId id="290" r:id="rId25"/>
    <p:sldId id="301" r:id="rId26"/>
    <p:sldId id="291" r:id="rId27"/>
    <p:sldId id="302" r:id="rId28"/>
    <p:sldId id="293" r:id="rId29"/>
    <p:sldId id="303" r:id="rId30"/>
    <p:sldId id="294" r:id="rId31"/>
    <p:sldId id="304" r:id="rId32"/>
    <p:sldId id="295" r:id="rId33"/>
    <p:sldId id="305" r:id="rId34"/>
    <p:sldId id="296" r:id="rId35"/>
    <p:sldId id="306" r:id="rId36"/>
    <p:sldId id="297" r:id="rId37"/>
    <p:sldId id="307" r:id="rId38"/>
    <p:sldId id="298" r:id="rId39"/>
    <p:sldId id="308" r:id="rId40"/>
    <p:sldId id="309" r:id="rId41"/>
    <p:sldId id="318" r:id="rId42"/>
    <p:sldId id="313" r:id="rId43"/>
    <p:sldId id="312" r:id="rId44"/>
    <p:sldId id="311" r:id="rId45"/>
    <p:sldId id="316" r:id="rId46"/>
    <p:sldId id="319" r:id="rId47"/>
    <p:sldId id="320" r:id="rId48"/>
    <p:sldId id="315" r:id="rId49"/>
    <p:sldId id="321" r:id="rId50"/>
    <p:sldId id="322" r:id="rId51"/>
    <p:sldId id="314" r:id="rId52"/>
    <p:sldId id="323" r:id="rId53"/>
    <p:sldId id="324" r:id="rId54"/>
    <p:sldId id="325" r:id="rId55"/>
    <p:sldId id="326" r:id="rId56"/>
    <p:sldId id="327" r:id="rId57"/>
    <p:sldId id="328" r:id="rId58"/>
    <p:sldId id="329" r:id="rId59"/>
    <p:sldId id="330" r:id="rId60"/>
    <p:sldId id="310" r:id="rId6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DEF55-8852-35F5-1C99-380EA7536B58}" v="11" dt="2020-05-04T15:12:07.805"/>
    <p1510:client id="{2973733E-10E7-433B-8BD2-53D75A4324E3}" v="243" dt="2020-05-04T11:40:14.461"/>
    <p1510:client id="{BB4D3361-1A67-4A8D-87A4-2AFA2AD92229}" v="1" dt="2020-06-17T11:18:28.10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67" d="100"/>
          <a:sy n="67" d="100"/>
        </p:scale>
        <p:origin x="1124" y="4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6/17/2020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6/17/2020</a:t>
            </a:fld>
            <a:endParaRP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65809" y="1752600"/>
            <a:ext cx="5572127" cy="1828800"/>
          </a:xfrm>
        </p:spPr>
        <p:txBody>
          <a:bodyPr anchor="b">
            <a:normAutofit/>
          </a:bodyPr>
          <a:lstStyle>
            <a:lvl1pPr algn="l">
              <a:defRPr sz="4388"/>
            </a:lvl1pPr>
          </a:lstStyle>
          <a:p>
            <a:r>
              <a:rPr lang="en-US"/>
              <a:t>Click to edit Master title style</a:t>
            </a:r>
            <a:endParaRPr/>
          </a:p>
        </p:txBody>
      </p:sp>
      <p:sp>
        <p:nvSpPr>
          <p:cNvPr id="3" name="Subtitle 2"/>
          <p:cNvSpPr>
            <a:spLocks noGrp="1"/>
          </p:cNvSpPr>
          <p:nvPr>
            <p:ph type="subTitle" idx="1"/>
          </p:nvPr>
        </p:nvSpPr>
        <p:spPr>
          <a:xfrm>
            <a:off x="3465808" y="3733800"/>
            <a:ext cx="5572127" cy="914400"/>
          </a:xfrm>
        </p:spPr>
        <p:txBody>
          <a:bodyPr/>
          <a:lstStyle>
            <a:lvl1pPr marL="0" indent="0" algn="l">
              <a:spcBef>
                <a:spcPts val="0"/>
              </a:spcBef>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299" y="421594"/>
            <a:ext cx="1857375" cy="1885508"/>
          </a:xfrm>
        </p:spPr>
        <p:txBody>
          <a:bodyPr>
            <a:normAutofit/>
          </a:bodyPr>
          <a:lstStyle>
            <a:lvl1pPr>
              <a:defRPr sz="1950"/>
            </a:lvl1pPr>
          </a:lstStyle>
          <a:p>
            <a:r>
              <a:rPr lang="en-US"/>
              <a:t>Click to edit Master title style</a:t>
            </a:r>
          </a:p>
        </p:txBody>
      </p:sp>
      <p:grpSp>
        <p:nvGrpSpPr>
          <p:cNvPr id="84" name="Group 83"/>
          <p:cNvGrpSpPr>
            <a:grpSpLocks noChangeAspect="1"/>
          </p:cNvGrpSpPr>
          <p:nvPr/>
        </p:nvGrpSpPr>
        <p:grpSpPr>
          <a:xfrm rot="16200000" flipV="1">
            <a:off x="-250900" y="1515915"/>
            <a:ext cx="5053664" cy="35846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683146" y="1020193"/>
            <a:ext cx="3157538"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4324523" y="319177"/>
            <a:ext cx="2754056"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506759" y="529603"/>
            <a:ext cx="2432110"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4324523" y="3245640"/>
            <a:ext cx="2754056"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506759" y="3456066"/>
            <a:ext cx="2432110"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7366299" y="2484993"/>
            <a:ext cx="1857375" cy="3248729"/>
          </a:xfrm>
        </p:spPr>
        <p:txBody>
          <a:bodyPr anchor="t" anchorCtr="0">
            <a:normAutofit/>
          </a:bodyPr>
          <a:lstStyle>
            <a:lvl1pPr marL="0" indent="0">
              <a:spcBef>
                <a:spcPts val="1300"/>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6/17/2020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3282" y="1330347"/>
            <a:ext cx="3120390" cy="2103120"/>
          </a:xfrm>
        </p:spPr>
        <p:txBody>
          <a:bodyPr anchor="b">
            <a:normAutofit/>
          </a:bodyPr>
          <a:lstStyle>
            <a:lvl1pPr>
              <a:defRPr sz="2925"/>
            </a:lvl1pPr>
          </a:lstStyle>
          <a:p>
            <a:r>
              <a:rPr lang="en-US"/>
              <a:t>Click to edit Master title style</a:t>
            </a:r>
            <a:endParaRPr dirty="0"/>
          </a:p>
        </p:txBody>
      </p:sp>
      <p:sp>
        <p:nvSpPr>
          <p:cNvPr id="3" name="Content Placeholder 2"/>
          <p:cNvSpPr>
            <a:spLocks noGrp="1"/>
          </p:cNvSpPr>
          <p:nvPr>
            <p:ph idx="1"/>
          </p:nvPr>
        </p:nvSpPr>
        <p:spPr>
          <a:xfrm>
            <a:off x="679749" y="914400"/>
            <a:ext cx="5014913" cy="5029200"/>
          </a:xfrm>
        </p:spPr>
        <p:txBody>
          <a:bodyPr>
            <a:normAutofit/>
          </a:bodyPr>
          <a:lstStyle>
            <a:lvl1pPr>
              <a:defRPr sz="1950"/>
            </a:lvl1pPr>
            <a:lvl2pPr>
              <a:defRPr sz="1625"/>
            </a:lvl2pPr>
            <a:lvl3pPr>
              <a:defRPr sz="1463"/>
            </a:lvl3pPr>
            <a:lvl4pPr>
              <a:defRPr sz="1300"/>
            </a:lvl4pPr>
            <a:lvl5pPr>
              <a:defRPr sz="1300"/>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103282" y="3555524"/>
            <a:ext cx="3120390" cy="2388077"/>
          </a:xfrm>
        </p:spPr>
        <p:txBody>
          <a:bodyPr>
            <a:normAutofit/>
          </a:bodyPr>
          <a:lstStyle>
            <a:lvl1pPr marL="0" indent="0">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7" name="Slide Number Placeholder 6"/>
          <p:cNvSpPr>
            <a:spLocks noGrp="1"/>
          </p:cNvSpPr>
          <p:nvPr>
            <p:ph type="sldNum" sz="quarter" idx="12"/>
          </p:nvPr>
        </p:nvSpPr>
        <p:spPr>
          <a:xfrm>
            <a:off x="865486" y="6019801"/>
            <a:ext cx="619125"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6561434" y="6019801"/>
            <a:ext cx="1134461" cy="228600"/>
          </a:xfrm>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7974" y="1330347"/>
            <a:ext cx="3120390" cy="2103120"/>
          </a:xfrm>
        </p:spPr>
        <p:txBody>
          <a:bodyPr anchor="b">
            <a:normAutofit/>
          </a:bodyPr>
          <a:lstStyle>
            <a:lvl1pPr>
              <a:defRPr sz="2925"/>
            </a:lvl1pPr>
          </a:lstStyle>
          <a:p>
            <a:r>
              <a:rPr lang="en-US"/>
              <a:t>Click to edit Master title style</a:t>
            </a:r>
            <a:endParaRPr dirty="0"/>
          </a:p>
        </p:txBody>
      </p:sp>
      <p:grpSp>
        <p:nvGrpSpPr>
          <p:cNvPr id="8" name="Group 7"/>
          <p:cNvGrpSpPr/>
          <p:nvPr/>
        </p:nvGrpSpPr>
        <p:grpSpPr>
          <a:xfrm>
            <a:off x="483881" y="781399"/>
            <a:ext cx="5227136"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463"/>
            </a:p>
          </p:txBody>
        </p:sp>
      </p:grpSp>
      <p:sp>
        <p:nvSpPr>
          <p:cNvPr id="3" name="Picture Placeholder 2" descr="An empty placeholder to add an image. Click on the placeholder and select the image that you wish to add."/>
          <p:cNvSpPr>
            <a:spLocks noGrp="1"/>
          </p:cNvSpPr>
          <p:nvPr>
            <p:ph type="pic" idx="1"/>
          </p:nvPr>
        </p:nvSpPr>
        <p:spPr>
          <a:xfrm>
            <a:off x="679748" y="1031195"/>
            <a:ext cx="4829175" cy="4572000"/>
          </a:xfrm>
          <a:solidFill>
            <a:schemeClr val="accent2">
              <a:lumMod val="40000"/>
              <a:lumOff val="60000"/>
            </a:schemeClr>
          </a:solidFill>
          <a:ln w="38100">
            <a:solidFill>
              <a:schemeClr val="bg1"/>
            </a:solidFill>
          </a:ln>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dirty="0"/>
          </a:p>
        </p:txBody>
      </p:sp>
      <p:sp>
        <p:nvSpPr>
          <p:cNvPr id="4" name="Text Placeholder 3"/>
          <p:cNvSpPr>
            <a:spLocks noGrp="1"/>
          </p:cNvSpPr>
          <p:nvPr>
            <p:ph type="body" sz="half" idx="2"/>
          </p:nvPr>
        </p:nvSpPr>
        <p:spPr>
          <a:xfrm>
            <a:off x="6087974" y="3555522"/>
            <a:ext cx="3120390" cy="2168517"/>
          </a:xfrm>
        </p:spPr>
        <p:txBody>
          <a:bodyPr>
            <a:normAutofit/>
          </a:bodyPr>
          <a:lstStyle>
            <a:lvl1pPr marL="0" indent="0">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19718" y="304800"/>
            <a:ext cx="1405244"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1037" y="304800"/>
            <a:ext cx="7014858"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5810" y="1828800"/>
            <a:ext cx="5572127" cy="1828800"/>
          </a:xfrm>
        </p:spPr>
        <p:txBody>
          <a:bodyPr anchor="b">
            <a:normAutofit/>
          </a:bodyPr>
          <a:lstStyle>
            <a:lvl1pPr>
              <a:defRPr sz="3575"/>
            </a:lvl1pPr>
          </a:lstStyle>
          <a:p>
            <a:r>
              <a:rPr lang="en-US"/>
              <a:t>Click to edit Master title style</a:t>
            </a:r>
            <a:endParaRPr/>
          </a:p>
        </p:txBody>
      </p:sp>
      <p:sp>
        <p:nvSpPr>
          <p:cNvPr id="3" name="Text Placeholder 2"/>
          <p:cNvSpPr>
            <a:spLocks noGrp="1"/>
          </p:cNvSpPr>
          <p:nvPr>
            <p:ph type="body" idx="1"/>
          </p:nvPr>
        </p:nvSpPr>
        <p:spPr>
          <a:xfrm>
            <a:off x="3465808" y="3733800"/>
            <a:ext cx="5572127" cy="914400"/>
          </a:xfrm>
        </p:spPr>
        <p:txBody>
          <a:bodyPr/>
          <a:lstStyle>
            <a:lvl1pPr marL="0" indent="0">
              <a:spcBef>
                <a:spcPts val="0"/>
              </a:spcBef>
              <a:buNone/>
              <a:defRPr sz="1950">
                <a:solidFill>
                  <a:schemeClr val="tx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65485" y="1825625"/>
            <a:ext cx="4025603"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014912" y="1825625"/>
            <a:ext cx="402302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69252" y="1681163"/>
            <a:ext cx="4026789" cy="823912"/>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869252" y="2505076"/>
            <a:ext cx="4026789"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014913" y="1681163"/>
            <a:ext cx="4026789" cy="823912"/>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6"/>
            <a:ext cx="4026789"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6/17/2020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65485" y="304799"/>
            <a:ext cx="817245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855093" y="1733550"/>
            <a:ext cx="3542909"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027835" y="1900210"/>
            <a:ext cx="3197623"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855094" y="4935990"/>
            <a:ext cx="3549796" cy="1007610"/>
          </a:xfrm>
        </p:spPr>
        <p:txBody>
          <a:bodyPr>
            <a:normAutofit/>
          </a:bodyPr>
          <a:lstStyle>
            <a:lvl1pPr marL="0" indent="0">
              <a:spcBef>
                <a:spcPts val="1300"/>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grpSp>
        <p:nvGrpSpPr>
          <p:cNvPr id="22" name="Group 21"/>
          <p:cNvGrpSpPr/>
          <p:nvPr/>
        </p:nvGrpSpPr>
        <p:grpSpPr>
          <a:xfrm>
            <a:off x="5495028" y="1733550"/>
            <a:ext cx="3542909"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5667770" y="1900210"/>
            <a:ext cx="3197623"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5478613" y="4935990"/>
            <a:ext cx="3549796" cy="1007610"/>
          </a:xfrm>
        </p:spPr>
        <p:txBody>
          <a:bodyPr>
            <a:normAutofit/>
          </a:bodyPr>
          <a:lstStyle>
            <a:lvl1pPr marL="0" indent="0">
              <a:spcBef>
                <a:spcPts val="1300"/>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6/17/2020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556362" y="1967767"/>
            <a:ext cx="3123347" cy="2510406"/>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014950" y="1824285"/>
            <a:ext cx="2206172"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003610" y="4947405"/>
            <a:ext cx="2228850" cy="914400"/>
          </a:xfrm>
        </p:spPr>
        <p:txBody>
          <a:bodyPr>
            <a:normAutofit/>
          </a:bodyPr>
          <a:lstStyle>
            <a:lvl1pPr marL="0" indent="0">
              <a:spcBef>
                <a:spcPts val="1300"/>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grpSp>
        <p:nvGrpSpPr>
          <p:cNvPr id="84" name="Group 83"/>
          <p:cNvGrpSpPr>
            <a:grpSpLocks noChangeAspect="1"/>
          </p:cNvGrpSpPr>
          <p:nvPr userDrawn="1"/>
        </p:nvGrpSpPr>
        <p:grpSpPr>
          <a:xfrm rot="5400000">
            <a:off x="3377359" y="1967767"/>
            <a:ext cx="3123347" cy="2510406"/>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3835751" y="1824285"/>
            <a:ext cx="2206562"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3824607" y="4947405"/>
            <a:ext cx="2228850" cy="914400"/>
          </a:xfrm>
        </p:spPr>
        <p:txBody>
          <a:bodyPr>
            <a:normAutofit/>
          </a:bodyPr>
          <a:lstStyle>
            <a:lvl1pPr marL="0" indent="0">
              <a:spcBef>
                <a:spcPts val="1300"/>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grpSp>
        <p:nvGrpSpPr>
          <p:cNvPr id="97" name="Group 96"/>
          <p:cNvGrpSpPr>
            <a:grpSpLocks noChangeAspect="1"/>
          </p:cNvGrpSpPr>
          <p:nvPr userDrawn="1"/>
        </p:nvGrpSpPr>
        <p:grpSpPr>
          <a:xfrm rot="5400000">
            <a:off x="6222631" y="1967767"/>
            <a:ext cx="3123347" cy="2510406"/>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463"/>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6681023" y="1824285"/>
            <a:ext cx="2206562"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6669879" y="4947405"/>
            <a:ext cx="2228850" cy="914400"/>
          </a:xfrm>
        </p:spPr>
        <p:txBody>
          <a:bodyPr>
            <a:normAutofit/>
          </a:bodyPr>
          <a:lstStyle>
            <a:lvl1pPr marL="0" indent="0">
              <a:spcBef>
                <a:spcPts val="1300"/>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6/17/2020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5485" y="304800"/>
            <a:ext cx="817245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65486" y="1752600"/>
            <a:ext cx="817245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865486" y="6019801"/>
            <a:ext cx="619125" cy="228600"/>
          </a:xfrm>
          <a:prstGeom prst="rect">
            <a:avLst/>
          </a:prstGeom>
        </p:spPr>
        <p:txBody>
          <a:bodyPr vert="horz" lIns="91440" tIns="45720" rIns="91440" bIns="45720" rtlCol="0" anchor="ctr"/>
          <a:lstStyle>
            <a:lvl1pPr algn="l">
              <a:defRPr sz="894">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608436" y="6019801"/>
            <a:ext cx="4829175" cy="228600"/>
          </a:xfrm>
          <a:prstGeom prst="rect">
            <a:avLst/>
          </a:prstGeom>
        </p:spPr>
        <p:txBody>
          <a:bodyPr vert="horz" lIns="91440" tIns="45720" rIns="91440" bIns="45720" rtlCol="0" anchor="ctr"/>
          <a:lstStyle>
            <a:lvl1pPr algn="l">
              <a:defRPr sz="894">
                <a:solidFill>
                  <a:schemeClr val="tx1"/>
                </a:solidFill>
              </a:defRPr>
            </a:lvl1pPr>
          </a:lstStyle>
          <a:p>
            <a:endParaRPr lang="en-US"/>
          </a:p>
        </p:txBody>
      </p:sp>
      <p:sp>
        <p:nvSpPr>
          <p:cNvPr id="4" name="Date Placeholder 3"/>
          <p:cNvSpPr>
            <a:spLocks noGrp="1"/>
          </p:cNvSpPr>
          <p:nvPr>
            <p:ph type="dt" sz="half" idx="2"/>
          </p:nvPr>
        </p:nvSpPr>
        <p:spPr>
          <a:xfrm>
            <a:off x="6561434" y="6019801"/>
            <a:ext cx="1134461" cy="228600"/>
          </a:xfrm>
          <a:prstGeom prst="rect">
            <a:avLst/>
          </a:prstGeom>
        </p:spPr>
        <p:txBody>
          <a:bodyPr vert="horz" lIns="91440" tIns="45720" rIns="91440" bIns="45720" rtlCol="0" anchor="ctr"/>
          <a:lstStyle>
            <a:lvl1pPr algn="l">
              <a:defRPr sz="894">
                <a:solidFill>
                  <a:schemeClr val="tx1"/>
                </a:solidFill>
              </a:defRPr>
            </a:lvl1pPr>
          </a:lstStyle>
          <a:p>
            <a:fld id="{4CF99945-0A15-4715-AB6C-F5E56CF20F70}" type="datetimeFigureOut">
              <a:rPr lang="en-US" smtClean="0"/>
              <a:pPr/>
              <a:t>6/17/2020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742950" rtl="0" eaLnBrk="1" latinLnBrk="0" hangingPunct="1">
        <a:lnSpc>
          <a:spcPct val="90000"/>
        </a:lnSpc>
        <a:spcBef>
          <a:spcPct val="0"/>
        </a:spcBef>
        <a:buNone/>
        <a:defRPr sz="2925" kern="1200">
          <a:solidFill>
            <a:schemeClr val="tx1">
              <a:lumMod val="50000"/>
            </a:schemeClr>
          </a:solidFill>
          <a:latin typeface="+mj-lt"/>
          <a:ea typeface="+mj-ea"/>
          <a:cs typeface="+mj-cs"/>
        </a:defRPr>
      </a:lvl1pPr>
    </p:titleStyle>
    <p:bodyStyle>
      <a:lvl1pPr marL="282321" indent="-282321" algn="l" defTabSz="742950" rtl="0" eaLnBrk="1" latinLnBrk="0" hangingPunct="1">
        <a:lnSpc>
          <a:spcPct val="100000"/>
        </a:lnSpc>
        <a:spcBef>
          <a:spcPts val="1463"/>
        </a:spcBef>
        <a:buFont typeface="Arial" panose="020B0604020202020204" pitchFamily="34" charset="0"/>
        <a:buChar char="•"/>
        <a:defRPr sz="1950" kern="1200">
          <a:solidFill>
            <a:schemeClr val="tx1"/>
          </a:solidFill>
          <a:latin typeface="+mn-lt"/>
          <a:ea typeface="+mn-ea"/>
          <a:cs typeface="+mn-cs"/>
        </a:defRPr>
      </a:lvl1pPr>
      <a:lvl2pPr marL="601790" indent="-230315" algn="l" defTabSz="742950" rtl="0" eaLnBrk="1" latinLnBrk="0" hangingPunct="1">
        <a:lnSpc>
          <a:spcPct val="100000"/>
        </a:lnSpc>
        <a:spcBef>
          <a:spcPts val="975"/>
        </a:spcBef>
        <a:buFont typeface="Arial" panose="020B0604020202020204" pitchFamily="34" charset="0"/>
        <a:buChar char="•"/>
        <a:defRPr sz="1625" kern="1200">
          <a:solidFill>
            <a:schemeClr val="tx1"/>
          </a:solidFill>
          <a:latin typeface="+mn-lt"/>
          <a:ea typeface="+mn-ea"/>
          <a:cs typeface="+mn-cs"/>
        </a:defRPr>
      </a:lvl2pPr>
      <a:lvl3pPr marL="928688" indent="-185738" algn="l" defTabSz="742950" rtl="0" eaLnBrk="1" latinLnBrk="0" hangingPunct="1">
        <a:lnSpc>
          <a:spcPct val="100000"/>
        </a:lnSpc>
        <a:spcBef>
          <a:spcPts val="650"/>
        </a:spcBef>
        <a:buFont typeface="Arial" panose="020B0604020202020204" pitchFamily="34" charset="0"/>
        <a:buChar char="•"/>
        <a:defRPr sz="1463" kern="1200">
          <a:solidFill>
            <a:schemeClr val="tx1"/>
          </a:solidFill>
          <a:latin typeface="+mn-lt"/>
          <a:ea typeface="+mn-ea"/>
          <a:cs typeface="+mn-cs"/>
        </a:defRPr>
      </a:lvl3pPr>
      <a:lvl4pPr marL="1300163" indent="-185738" algn="l" defTabSz="742950" rtl="0" eaLnBrk="1" latinLnBrk="0" hangingPunct="1">
        <a:lnSpc>
          <a:spcPct val="100000"/>
        </a:lnSpc>
        <a:spcBef>
          <a:spcPts val="488"/>
        </a:spcBef>
        <a:buFont typeface="Arial" panose="020B0604020202020204" pitchFamily="34" charset="0"/>
        <a:buChar char="•"/>
        <a:defRPr sz="1300" kern="1200">
          <a:solidFill>
            <a:schemeClr val="tx1"/>
          </a:solidFill>
          <a:latin typeface="+mn-lt"/>
          <a:ea typeface="+mn-ea"/>
          <a:cs typeface="+mn-cs"/>
        </a:defRPr>
      </a:lvl4pPr>
      <a:lvl5pPr marL="1671638" indent="-185738" algn="l" defTabSz="742950" rtl="0" eaLnBrk="1" latinLnBrk="0" hangingPunct="1">
        <a:lnSpc>
          <a:spcPct val="100000"/>
        </a:lnSpc>
        <a:spcBef>
          <a:spcPts val="488"/>
        </a:spcBef>
        <a:buFont typeface="Arial" panose="020B0604020202020204" pitchFamily="34" charset="0"/>
        <a:buChar char="•"/>
        <a:defRPr sz="1300" kern="1200">
          <a:solidFill>
            <a:schemeClr val="tx1"/>
          </a:solidFill>
          <a:latin typeface="+mn-lt"/>
          <a:ea typeface="+mn-ea"/>
          <a:cs typeface="+mn-cs"/>
        </a:defRPr>
      </a:lvl5pPr>
      <a:lvl6pPr marL="2043113" indent="-185738" algn="l" defTabSz="742950" rtl="0" eaLnBrk="1" latinLnBrk="0" hangingPunct="1">
        <a:lnSpc>
          <a:spcPct val="90000"/>
        </a:lnSpc>
        <a:spcBef>
          <a:spcPts val="488"/>
        </a:spcBef>
        <a:buFont typeface="Arial" panose="020B0604020202020204" pitchFamily="34" charset="0"/>
        <a:buChar char="•"/>
        <a:defRPr sz="1300" kern="1200">
          <a:solidFill>
            <a:schemeClr val="tx1"/>
          </a:solidFill>
          <a:latin typeface="+mn-lt"/>
          <a:ea typeface="+mn-ea"/>
          <a:cs typeface="+mn-cs"/>
        </a:defRPr>
      </a:lvl6pPr>
      <a:lvl7pPr marL="2414588" indent="-185738" algn="l" defTabSz="742950" rtl="0" eaLnBrk="1" latinLnBrk="0" hangingPunct="1">
        <a:lnSpc>
          <a:spcPct val="90000"/>
        </a:lnSpc>
        <a:spcBef>
          <a:spcPts val="488"/>
        </a:spcBef>
        <a:buFont typeface="Arial" panose="020B0604020202020204" pitchFamily="34" charset="0"/>
        <a:buChar char="•"/>
        <a:defRPr sz="1300" kern="1200">
          <a:solidFill>
            <a:schemeClr val="tx1"/>
          </a:solidFill>
          <a:latin typeface="+mn-lt"/>
          <a:ea typeface="+mn-ea"/>
          <a:cs typeface="+mn-cs"/>
        </a:defRPr>
      </a:lvl7pPr>
      <a:lvl8pPr marL="2786063" indent="-185738" algn="l" defTabSz="742950" rtl="0" eaLnBrk="1" latinLnBrk="0" hangingPunct="1">
        <a:lnSpc>
          <a:spcPct val="90000"/>
        </a:lnSpc>
        <a:spcBef>
          <a:spcPts val="488"/>
        </a:spcBef>
        <a:buFont typeface="Arial" panose="020B0604020202020204" pitchFamily="34" charset="0"/>
        <a:buChar char="•"/>
        <a:defRPr sz="1300" kern="1200" baseline="0">
          <a:solidFill>
            <a:schemeClr val="tx1"/>
          </a:solidFill>
          <a:latin typeface="+mn-lt"/>
          <a:ea typeface="+mn-ea"/>
          <a:cs typeface="+mn-cs"/>
        </a:defRPr>
      </a:lvl8pPr>
      <a:lvl9pPr marL="3157538" indent="-185738" algn="l" defTabSz="742950" rtl="0" eaLnBrk="1" latinLnBrk="0" hangingPunct="1">
        <a:lnSpc>
          <a:spcPct val="90000"/>
        </a:lnSpc>
        <a:spcBef>
          <a:spcPts val="488"/>
        </a:spcBef>
        <a:buFont typeface="Arial" panose="020B0604020202020204" pitchFamily="34" charset="0"/>
        <a:buChar char="•"/>
        <a:defRPr sz="1300" kern="1200" baseline="0">
          <a:solidFill>
            <a:schemeClr val="tx1"/>
          </a:solidFill>
          <a:latin typeface="+mn-lt"/>
          <a:ea typeface="+mn-ea"/>
          <a:cs typeface="+mn-cs"/>
        </a:defRPr>
      </a:lvl9pPr>
    </p:bodyStyle>
    <p:otherStyle>
      <a:defPPr>
        <a:defRP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1.gif"/></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1137" y="1102605"/>
            <a:ext cx="5572127" cy="902465"/>
          </a:xfrm>
        </p:spPr>
        <p:txBody>
          <a:bodyPr>
            <a:normAutofit fontScale="90000"/>
          </a:bodyPr>
          <a:lstStyle/>
          <a:p>
            <a:r>
              <a:rPr lang="en-US" sz="4350" b="1" dirty="0"/>
              <a:t>Our Family Olympics</a:t>
            </a:r>
            <a:endParaRPr lang="en-US" b="1" dirty="0"/>
          </a:p>
        </p:txBody>
      </p:sp>
      <p:pic>
        <p:nvPicPr>
          <p:cNvPr id="7" name="Picture 6" descr="A picture containing drawing&#10;&#10;Description automatically generated">
            <a:extLst>
              <a:ext uri="{FF2B5EF4-FFF2-40B4-BE49-F238E27FC236}">
                <a16:creationId xmlns:a16="http://schemas.microsoft.com/office/drawing/2014/main" id="{F0638479-CAEE-4078-B057-50C9C8238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38" b="15409"/>
          <a:stretch/>
        </p:blipFill>
        <p:spPr>
          <a:xfrm>
            <a:off x="4849519" y="2272229"/>
            <a:ext cx="2375361" cy="1156771"/>
          </a:xfrm>
          <a:prstGeom prst="rect">
            <a:avLst/>
          </a:prstGeom>
        </p:spPr>
      </p:pic>
      <p:sp>
        <p:nvSpPr>
          <p:cNvPr id="8" name="TextBox 7">
            <a:extLst>
              <a:ext uri="{FF2B5EF4-FFF2-40B4-BE49-F238E27FC236}">
                <a16:creationId xmlns:a16="http://schemas.microsoft.com/office/drawing/2014/main" id="{AAC04D05-8BEB-4A5E-9E9E-39AA74A3D5CD}"/>
              </a:ext>
            </a:extLst>
          </p:cNvPr>
          <p:cNvSpPr txBox="1"/>
          <p:nvPr/>
        </p:nvSpPr>
        <p:spPr>
          <a:xfrm>
            <a:off x="7825142" y="3010359"/>
            <a:ext cx="1383712" cy="584775"/>
          </a:xfrm>
          <a:prstGeom prst="rect">
            <a:avLst/>
          </a:prstGeom>
          <a:noFill/>
        </p:spPr>
        <p:txBody>
          <a:bodyPr wrap="none" rtlCol="0">
            <a:spAutoFit/>
          </a:bodyPr>
          <a:lstStyle/>
          <a:p>
            <a:r>
              <a:rPr lang="en-GB" sz="3200" b="1" i="1" dirty="0">
                <a:effectLst>
                  <a:outerShdw blurRad="38100" dist="38100" dir="2700000" algn="tl">
                    <a:srgbClr val="000000">
                      <a:alpha val="43137"/>
                    </a:srgbClr>
                  </a:outerShdw>
                </a:effectLst>
              </a:rPr>
              <a:t>2020</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CBDF0-D1C9-42E0-984C-87F36BEA1787}"/>
              </a:ext>
            </a:extLst>
          </p:cNvPr>
          <p:cNvSpPr>
            <a:spLocks noGrp="1"/>
          </p:cNvSpPr>
          <p:nvPr>
            <p:ph type="title"/>
          </p:nvPr>
        </p:nvSpPr>
        <p:spPr>
          <a:xfrm>
            <a:off x="479895" y="392935"/>
            <a:ext cx="8172452" cy="653667"/>
          </a:xfrm>
        </p:spPr>
        <p:txBody>
          <a:bodyPr>
            <a:normAutofit/>
          </a:bodyPr>
          <a:lstStyle/>
          <a:p>
            <a:r>
              <a:rPr lang="en-GB" sz="3200" b="1" dirty="0"/>
              <a:t>Create your Olympic Medals</a:t>
            </a:r>
          </a:p>
        </p:txBody>
      </p:sp>
      <p:sp>
        <p:nvSpPr>
          <p:cNvPr id="4" name="Content Placeholder 3">
            <a:extLst>
              <a:ext uri="{FF2B5EF4-FFF2-40B4-BE49-F238E27FC236}">
                <a16:creationId xmlns:a16="http://schemas.microsoft.com/office/drawing/2014/main" id="{017CEE02-917E-4586-B84E-493379A91ED7}"/>
              </a:ext>
            </a:extLst>
          </p:cNvPr>
          <p:cNvSpPr>
            <a:spLocks noGrp="1"/>
          </p:cNvSpPr>
          <p:nvPr>
            <p:ph idx="1"/>
          </p:nvPr>
        </p:nvSpPr>
        <p:spPr>
          <a:xfrm>
            <a:off x="479895" y="1444128"/>
            <a:ext cx="8172450" cy="4229100"/>
          </a:xfrm>
        </p:spPr>
        <p:txBody>
          <a:bodyPr/>
          <a:lstStyle/>
          <a:p>
            <a:r>
              <a:rPr lang="en-GB" dirty="0"/>
              <a:t>Use the following templates to print out and colour in or create your own medals </a:t>
            </a:r>
          </a:p>
          <a:p>
            <a:r>
              <a:rPr lang="en-GB" dirty="0"/>
              <a:t>You can stick them onto cardboard and use string or ribbon to finish your medals</a:t>
            </a:r>
          </a:p>
          <a:p>
            <a:r>
              <a:rPr lang="en-GB" dirty="0"/>
              <a:t>You could even decorate or bake biscuits to use as medals</a:t>
            </a:r>
          </a:p>
          <a:p>
            <a:pPr marL="0" indent="0">
              <a:buNone/>
            </a:pPr>
            <a:endParaRPr lang="en-GB" dirty="0"/>
          </a:p>
          <a:p>
            <a:pPr marL="0" indent="0">
              <a:buNone/>
            </a:pPr>
            <a:r>
              <a:rPr lang="en-GB" dirty="0"/>
              <a:t>Have a look at some of the examples on the following slide …</a:t>
            </a:r>
          </a:p>
        </p:txBody>
      </p:sp>
    </p:spTree>
    <p:extLst>
      <p:ext uri="{BB962C8B-B14F-4D97-AF65-F5344CB8AC3E}">
        <p14:creationId xmlns:p14="http://schemas.microsoft.com/office/powerpoint/2010/main" val="90718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ooden table&#10;&#10;Description automatically generated">
            <a:extLst>
              <a:ext uri="{FF2B5EF4-FFF2-40B4-BE49-F238E27FC236}">
                <a16:creationId xmlns:a16="http://schemas.microsoft.com/office/drawing/2014/main" id="{0A19B55B-8E2E-4C3E-A6AC-D0A9E0F5A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93" y="581781"/>
            <a:ext cx="3644642" cy="3644642"/>
          </a:xfrm>
          <a:prstGeom prst="rect">
            <a:avLst/>
          </a:prstGeom>
        </p:spPr>
      </p:pic>
      <p:pic>
        <p:nvPicPr>
          <p:cNvPr id="12" name="Picture 11" descr="A close up of a logo&#10;&#10;Description automatically generated">
            <a:extLst>
              <a:ext uri="{FF2B5EF4-FFF2-40B4-BE49-F238E27FC236}">
                <a16:creationId xmlns:a16="http://schemas.microsoft.com/office/drawing/2014/main" id="{9EDC94CE-857E-4806-A349-D77F4989BADD}"/>
              </a:ext>
            </a:extLst>
          </p:cNvPr>
          <p:cNvPicPr>
            <a:picLocks noChangeAspect="1"/>
          </p:cNvPicPr>
          <p:nvPr/>
        </p:nvPicPr>
        <p:blipFill rotWithShape="1">
          <a:blip r:embed="rId3">
            <a:extLst>
              <a:ext uri="{28A0092B-C50C-407E-A947-70E740481C1C}">
                <a14:useLocalDpi xmlns:a14="http://schemas.microsoft.com/office/drawing/2010/main" val="0"/>
              </a:ext>
            </a:extLst>
          </a:blip>
          <a:srcRect l="27846" t="22742" r="19772"/>
          <a:stretch/>
        </p:blipFill>
        <p:spPr>
          <a:xfrm>
            <a:off x="3397358" y="2420182"/>
            <a:ext cx="3728228" cy="3093052"/>
          </a:xfrm>
          <a:prstGeom prst="rect">
            <a:avLst/>
          </a:prstGeom>
        </p:spPr>
      </p:pic>
      <p:pic>
        <p:nvPicPr>
          <p:cNvPr id="6" name="Picture 5" descr="A picture containing sitting, red&#10;&#10;Description automatically generated">
            <a:extLst>
              <a:ext uri="{FF2B5EF4-FFF2-40B4-BE49-F238E27FC236}">
                <a16:creationId xmlns:a16="http://schemas.microsoft.com/office/drawing/2014/main" id="{BDC3C6AA-9432-44DE-A24B-5A042AF5F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934" y="824286"/>
            <a:ext cx="3300473" cy="2196315"/>
          </a:xfrm>
          <a:prstGeom prst="rect">
            <a:avLst/>
          </a:prstGeom>
        </p:spPr>
      </p:pic>
    </p:spTree>
    <p:extLst>
      <p:ext uri="{BB962C8B-B14F-4D97-AF65-F5344CB8AC3E}">
        <p14:creationId xmlns:p14="http://schemas.microsoft.com/office/powerpoint/2010/main" val="6031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6AD759-2B27-495F-AE39-F1F58ED91651}"/>
              </a:ext>
            </a:extLst>
          </p:cNvPr>
          <p:cNvGrpSpPr/>
          <p:nvPr/>
        </p:nvGrpSpPr>
        <p:grpSpPr>
          <a:xfrm>
            <a:off x="5996301" y="241984"/>
            <a:ext cx="3646583" cy="3646583"/>
            <a:chOff x="440675" y="451692"/>
            <a:chExt cx="3646583" cy="3646583"/>
          </a:xfrm>
        </p:grpSpPr>
        <p:sp>
          <p:nvSpPr>
            <p:cNvPr id="2" name="Oval 1">
              <a:extLst>
                <a:ext uri="{FF2B5EF4-FFF2-40B4-BE49-F238E27FC236}">
                  <a16:creationId xmlns:a16="http://schemas.microsoft.com/office/drawing/2014/main" id="{EE14D01E-1169-4A2C-81F0-77E9E80EABE2}"/>
                </a:ext>
              </a:extLst>
            </p:cNvPr>
            <p:cNvSpPr/>
            <p:nvPr/>
          </p:nvSpPr>
          <p:spPr>
            <a:xfrm>
              <a:off x="440675" y="451692"/>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2267C97-5B9D-4528-BF6C-37175A450583}"/>
                </a:ext>
              </a:extLst>
            </p:cNvPr>
            <p:cNvSpPr/>
            <p:nvPr/>
          </p:nvSpPr>
          <p:spPr>
            <a:xfrm>
              <a:off x="1093614" y="2581750"/>
              <a:ext cx="2340705" cy="923330"/>
            </a:xfrm>
            <a:prstGeom prst="rect">
              <a:avLst/>
            </a:prstGeom>
            <a:solidFill>
              <a:schemeClr val="bg1"/>
            </a:solidFill>
          </p:spPr>
          <p:txBody>
            <a:bodyPr wrap="none" lIns="91440" tIns="45720" rIns="91440" bIns="45720">
              <a:spAutoFit/>
            </a:bodyPr>
            <a:lstStyle/>
            <a:p>
              <a:pPr algn="ctr"/>
              <a:r>
                <a:rPr lang="en-US" sz="54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rPr>
                <a:t>SILVER</a:t>
              </a:r>
            </a:p>
          </p:txBody>
        </p:sp>
        <p:sp>
          <p:nvSpPr>
            <p:cNvPr id="16" name="Star: 5 Points 15">
              <a:extLst>
                <a:ext uri="{FF2B5EF4-FFF2-40B4-BE49-F238E27FC236}">
                  <a16:creationId xmlns:a16="http://schemas.microsoft.com/office/drawing/2014/main" id="{43036475-0638-499C-B5CB-448290A65AFD}"/>
                </a:ext>
              </a:extLst>
            </p:cNvPr>
            <p:cNvSpPr/>
            <p:nvPr/>
          </p:nvSpPr>
          <p:spPr>
            <a:xfrm>
              <a:off x="590713" y="2004983"/>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E5169539-344D-4CAE-A230-E835DEDE4CD0}"/>
                </a:ext>
              </a:extLst>
            </p:cNvPr>
            <p:cNvSpPr/>
            <p:nvPr/>
          </p:nvSpPr>
          <p:spPr>
            <a:xfrm>
              <a:off x="3420212" y="2004983"/>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A6F6D55-EBD1-47B1-A0A9-E13A95267C63}"/>
                </a:ext>
              </a:extLst>
            </p:cNvPr>
            <p:cNvSpPr/>
            <p:nvPr/>
          </p:nvSpPr>
          <p:spPr>
            <a:xfrm>
              <a:off x="1295633" y="454892"/>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pic>
          <p:nvPicPr>
            <p:cNvPr id="22" name="Picture 21" descr="A close up of a logo&#10;&#10;Description automatically generated">
              <a:extLst>
                <a:ext uri="{FF2B5EF4-FFF2-40B4-BE49-F238E27FC236}">
                  <a16:creationId xmlns:a16="http://schemas.microsoft.com/office/drawing/2014/main" id="{1D6A7056-9B22-4CA7-9FF5-13C7DFFE8564}"/>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462" t="17397" r="3462" b="15274"/>
            <a:stretch/>
          </p:blipFill>
          <p:spPr>
            <a:xfrm>
              <a:off x="1295633" y="1076520"/>
              <a:ext cx="1997533" cy="1022031"/>
            </a:xfrm>
            <a:prstGeom prst="rect">
              <a:avLst/>
            </a:prstGeom>
          </p:spPr>
        </p:pic>
      </p:grpSp>
      <p:grpSp>
        <p:nvGrpSpPr>
          <p:cNvPr id="11" name="Group 10">
            <a:extLst>
              <a:ext uri="{FF2B5EF4-FFF2-40B4-BE49-F238E27FC236}">
                <a16:creationId xmlns:a16="http://schemas.microsoft.com/office/drawing/2014/main" id="{7456F0A2-EB5C-4B06-82F6-5AE0EE11962B}"/>
              </a:ext>
            </a:extLst>
          </p:cNvPr>
          <p:cNvGrpSpPr/>
          <p:nvPr/>
        </p:nvGrpSpPr>
        <p:grpSpPr>
          <a:xfrm>
            <a:off x="473909" y="252967"/>
            <a:ext cx="3646583" cy="3646583"/>
            <a:chOff x="440675" y="451692"/>
            <a:chExt cx="3646583" cy="3646583"/>
          </a:xfrm>
        </p:grpSpPr>
        <p:sp>
          <p:nvSpPr>
            <p:cNvPr id="12" name="Oval 11">
              <a:extLst>
                <a:ext uri="{FF2B5EF4-FFF2-40B4-BE49-F238E27FC236}">
                  <a16:creationId xmlns:a16="http://schemas.microsoft.com/office/drawing/2014/main" id="{B34A5A47-0CBC-40B4-8D19-C495E3879325}"/>
                </a:ext>
              </a:extLst>
            </p:cNvPr>
            <p:cNvSpPr/>
            <p:nvPr/>
          </p:nvSpPr>
          <p:spPr>
            <a:xfrm>
              <a:off x="440675" y="451692"/>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1E10DEF-19EC-4F3E-BE2D-ADC80BF819B7}"/>
                </a:ext>
              </a:extLst>
            </p:cNvPr>
            <p:cNvSpPr/>
            <p:nvPr/>
          </p:nvSpPr>
          <p:spPr>
            <a:xfrm>
              <a:off x="1190595" y="2581750"/>
              <a:ext cx="2146742" cy="923330"/>
            </a:xfrm>
            <a:prstGeom prst="rect">
              <a:avLst/>
            </a:prstGeom>
            <a:solidFill>
              <a:schemeClr val="bg1"/>
            </a:solidFill>
          </p:spPr>
          <p:txBody>
            <a:bodyPr wrap="none" lIns="91440" tIns="45720" rIns="91440" bIns="45720">
              <a:spAutoFit/>
            </a:bodyPr>
            <a:lstStyle/>
            <a:p>
              <a:pPr algn="ctr"/>
              <a:r>
                <a:rPr lang="en-US" sz="54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rPr>
                <a:t>GOLD</a:t>
              </a:r>
            </a:p>
          </p:txBody>
        </p:sp>
        <p:sp>
          <p:nvSpPr>
            <p:cNvPr id="18" name="Star: 5 Points 17">
              <a:extLst>
                <a:ext uri="{FF2B5EF4-FFF2-40B4-BE49-F238E27FC236}">
                  <a16:creationId xmlns:a16="http://schemas.microsoft.com/office/drawing/2014/main" id="{378BF921-775F-46C6-9AA6-44FF661222EE}"/>
                </a:ext>
              </a:extLst>
            </p:cNvPr>
            <p:cNvSpPr/>
            <p:nvPr/>
          </p:nvSpPr>
          <p:spPr>
            <a:xfrm>
              <a:off x="590713" y="2004983"/>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7BA595B6-F555-43A4-8077-1E0B09AA16E2}"/>
                </a:ext>
              </a:extLst>
            </p:cNvPr>
            <p:cNvSpPr/>
            <p:nvPr/>
          </p:nvSpPr>
          <p:spPr>
            <a:xfrm>
              <a:off x="3420212" y="2004983"/>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9F44F31-57C9-42E0-87BF-64C047AE729D}"/>
                </a:ext>
              </a:extLst>
            </p:cNvPr>
            <p:cNvSpPr/>
            <p:nvPr/>
          </p:nvSpPr>
          <p:spPr>
            <a:xfrm>
              <a:off x="1295633" y="454892"/>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pic>
          <p:nvPicPr>
            <p:cNvPr id="23" name="Picture 22" descr="A close up of a logo&#10;&#10;Description automatically generated">
              <a:extLst>
                <a:ext uri="{FF2B5EF4-FFF2-40B4-BE49-F238E27FC236}">
                  <a16:creationId xmlns:a16="http://schemas.microsoft.com/office/drawing/2014/main" id="{11EE3FEE-9608-4430-A4F3-EF57B446D111}"/>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462" t="17397" r="3462" b="15274"/>
            <a:stretch/>
          </p:blipFill>
          <p:spPr>
            <a:xfrm>
              <a:off x="1295633" y="1076520"/>
              <a:ext cx="1997533" cy="1022031"/>
            </a:xfrm>
            <a:prstGeom prst="rect">
              <a:avLst/>
            </a:prstGeom>
          </p:spPr>
        </p:pic>
      </p:grpSp>
      <p:sp>
        <p:nvSpPr>
          <p:cNvPr id="26" name="Oval 25">
            <a:extLst>
              <a:ext uri="{FF2B5EF4-FFF2-40B4-BE49-F238E27FC236}">
                <a16:creationId xmlns:a16="http://schemas.microsoft.com/office/drawing/2014/main" id="{6F2AB44B-987D-4AB5-BF37-9EDDA762731B}"/>
              </a:ext>
            </a:extLst>
          </p:cNvPr>
          <p:cNvSpPr/>
          <p:nvPr/>
        </p:nvSpPr>
        <p:spPr>
          <a:xfrm>
            <a:off x="3318052" y="3122905"/>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36780AA-E3A2-48C0-849C-502ED45F6344}"/>
              </a:ext>
            </a:extLst>
          </p:cNvPr>
          <p:cNvSpPr/>
          <p:nvPr/>
        </p:nvSpPr>
        <p:spPr>
          <a:xfrm>
            <a:off x="3856376" y="5359345"/>
            <a:ext cx="2569934" cy="830997"/>
          </a:xfrm>
          <a:prstGeom prst="rect">
            <a:avLst/>
          </a:prstGeom>
          <a:solidFill>
            <a:schemeClr val="bg1"/>
          </a:solidFill>
        </p:spPr>
        <p:txBody>
          <a:bodyPr wrap="none" lIns="91440" tIns="45720" rIns="91440" bIns="45720">
            <a:spAutoFit/>
          </a:bodyPr>
          <a:lstStyle/>
          <a:p>
            <a:pPr algn="ctr"/>
            <a:r>
              <a:rPr lang="en-US" sz="48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rPr>
              <a:t>BRONZE</a:t>
            </a:r>
            <a:endParaRPr lang="en-US" sz="54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endParaRPr>
          </a:p>
        </p:txBody>
      </p:sp>
      <p:sp>
        <p:nvSpPr>
          <p:cNvPr id="28" name="Star: 5 Points 27">
            <a:extLst>
              <a:ext uri="{FF2B5EF4-FFF2-40B4-BE49-F238E27FC236}">
                <a16:creationId xmlns:a16="http://schemas.microsoft.com/office/drawing/2014/main" id="{738D12AF-1793-4CB5-9EA9-36B539F0B6F0}"/>
              </a:ext>
            </a:extLst>
          </p:cNvPr>
          <p:cNvSpPr/>
          <p:nvPr/>
        </p:nvSpPr>
        <p:spPr>
          <a:xfrm>
            <a:off x="3468090" y="4676196"/>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ar: 5 Points 28">
            <a:extLst>
              <a:ext uri="{FF2B5EF4-FFF2-40B4-BE49-F238E27FC236}">
                <a16:creationId xmlns:a16="http://schemas.microsoft.com/office/drawing/2014/main" id="{F7A74CA4-274B-4644-982F-3D22876ECA2F}"/>
              </a:ext>
            </a:extLst>
          </p:cNvPr>
          <p:cNvSpPr/>
          <p:nvPr/>
        </p:nvSpPr>
        <p:spPr>
          <a:xfrm>
            <a:off x="6297589" y="4676196"/>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50C74F1-5BE3-4DF1-AFAD-FF3B517C3F5C}"/>
              </a:ext>
            </a:extLst>
          </p:cNvPr>
          <p:cNvSpPr/>
          <p:nvPr/>
        </p:nvSpPr>
        <p:spPr>
          <a:xfrm>
            <a:off x="4173010" y="3126105"/>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pic>
        <p:nvPicPr>
          <p:cNvPr id="31" name="Picture 30" descr="A close up of a logo&#10;&#10;Description automatically generated">
            <a:extLst>
              <a:ext uri="{FF2B5EF4-FFF2-40B4-BE49-F238E27FC236}">
                <a16:creationId xmlns:a16="http://schemas.microsoft.com/office/drawing/2014/main" id="{03DD4D35-4E64-43A0-AE9C-8A9916A096CC}"/>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462" t="17397" r="3462" b="15274"/>
          <a:stretch/>
        </p:blipFill>
        <p:spPr>
          <a:xfrm>
            <a:off x="4173010" y="3747733"/>
            <a:ext cx="1997533" cy="1022031"/>
          </a:xfrm>
          <a:prstGeom prst="rect">
            <a:avLst/>
          </a:prstGeom>
        </p:spPr>
      </p:pic>
    </p:spTree>
    <p:extLst>
      <p:ext uri="{BB962C8B-B14F-4D97-AF65-F5344CB8AC3E}">
        <p14:creationId xmlns:p14="http://schemas.microsoft.com/office/powerpoint/2010/main" val="35954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14D01E-1169-4A2C-81F0-77E9E80EABE2}"/>
              </a:ext>
            </a:extLst>
          </p:cNvPr>
          <p:cNvSpPr/>
          <p:nvPr/>
        </p:nvSpPr>
        <p:spPr>
          <a:xfrm>
            <a:off x="5996301" y="241984"/>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43036475-0638-499C-B5CB-448290A65AFD}"/>
              </a:ext>
            </a:extLst>
          </p:cNvPr>
          <p:cNvSpPr/>
          <p:nvPr/>
        </p:nvSpPr>
        <p:spPr>
          <a:xfrm>
            <a:off x="6146339" y="1795275"/>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E5169539-344D-4CAE-A230-E835DEDE4CD0}"/>
              </a:ext>
            </a:extLst>
          </p:cNvPr>
          <p:cNvSpPr/>
          <p:nvPr/>
        </p:nvSpPr>
        <p:spPr>
          <a:xfrm>
            <a:off x="8975838" y="1795275"/>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A6F6D55-EBD1-47B1-A0A9-E13A95267C63}"/>
              </a:ext>
            </a:extLst>
          </p:cNvPr>
          <p:cNvSpPr/>
          <p:nvPr/>
        </p:nvSpPr>
        <p:spPr>
          <a:xfrm>
            <a:off x="6851259" y="245184"/>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pic>
        <p:nvPicPr>
          <p:cNvPr id="22" name="Picture 21" descr="A close up of a logo&#10;&#10;Description automatically generated">
            <a:extLst>
              <a:ext uri="{FF2B5EF4-FFF2-40B4-BE49-F238E27FC236}">
                <a16:creationId xmlns:a16="http://schemas.microsoft.com/office/drawing/2014/main" id="{1D6A7056-9B22-4CA7-9FF5-13C7DFFE8564}"/>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462" t="17397" r="3462" b="15274"/>
          <a:stretch/>
        </p:blipFill>
        <p:spPr>
          <a:xfrm>
            <a:off x="6851259" y="866812"/>
            <a:ext cx="1997533" cy="1022031"/>
          </a:xfrm>
          <a:prstGeom prst="rect">
            <a:avLst/>
          </a:prstGeom>
        </p:spPr>
      </p:pic>
      <p:sp>
        <p:nvSpPr>
          <p:cNvPr id="12" name="Oval 11">
            <a:extLst>
              <a:ext uri="{FF2B5EF4-FFF2-40B4-BE49-F238E27FC236}">
                <a16:creationId xmlns:a16="http://schemas.microsoft.com/office/drawing/2014/main" id="{B34A5A47-0CBC-40B4-8D19-C495E3879325}"/>
              </a:ext>
            </a:extLst>
          </p:cNvPr>
          <p:cNvSpPr/>
          <p:nvPr/>
        </p:nvSpPr>
        <p:spPr>
          <a:xfrm>
            <a:off x="473909" y="252967"/>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378BF921-775F-46C6-9AA6-44FF661222EE}"/>
              </a:ext>
            </a:extLst>
          </p:cNvPr>
          <p:cNvSpPr/>
          <p:nvPr/>
        </p:nvSpPr>
        <p:spPr>
          <a:xfrm>
            <a:off x="623947" y="1806258"/>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7BA595B6-F555-43A4-8077-1E0B09AA16E2}"/>
              </a:ext>
            </a:extLst>
          </p:cNvPr>
          <p:cNvSpPr/>
          <p:nvPr/>
        </p:nvSpPr>
        <p:spPr>
          <a:xfrm>
            <a:off x="3453446" y="1806258"/>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9F44F31-57C9-42E0-87BF-64C047AE729D}"/>
              </a:ext>
            </a:extLst>
          </p:cNvPr>
          <p:cNvSpPr/>
          <p:nvPr/>
        </p:nvSpPr>
        <p:spPr>
          <a:xfrm>
            <a:off x="1328867" y="256167"/>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pic>
        <p:nvPicPr>
          <p:cNvPr id="23" name="Picture 22" descr="A close up of a logo&#10;&#10;Description automatically generated">
            <a:extLst>
              <a:ext uri="{FF2B5EF4-FFF2-40B4-BE49-F238E27FC236}">
                <a16:creationId xmlns:a16="http://schemas.microsoft.com/office/drawing/2014/main" id="{11EE3FEE-9608-4430-A4F3-EF57B446D111}"/>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462" t="17397" r="3462" b="15274"/>
          <a:stretch/>
        </p:blipFill>
        <p:spPr>
          <a:xfrm>
            <a:off x="1328867" y="877795"/>
            <a:ext cx="1997533" cy="1022031"/>
          </a:xfrm>
          <a:prstGeom prst="rect">
            <a:avLst/>
          </a:prstGeom>
        </p:spPr>
      </p:pic>
      <p:sp>
        <p:nvSpPr>
          <p:cNvPr id="26" name="Oval 25">
            <a:extLst>
              <a:ext uri="{FF2B5EF4-FFF2-40B4-BE49-F238E27FC236}">
                <a16:creationId xmlns:a16="http://schemas.microsoft.com/office/drawing/2014/main" id="{6F2AB44B-987D-4AB5-BF37-9EDDA762731B}"/>
              </a:ext>
            </a:extLst>
          </p:cNvPr>
          <p:cNvSpPr/>
          <p:nvPr/>
        </p:nvSpPr>
        <p:spPr>
          <a:xfrm>
            <a:off x="3318052" y="3122905"/>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ar: 5 Points 27">
            <a:extLst>
              <a:ext uri="{FF2B5EF4-FFF2-40B4-BE49-F238E27FC236}">
                <a16:creationId xmlns:a16="http://schemas.microsoft.com/office/drawing/2014/main" id="{738D12AF-1793-4CB5-9EA9-36B539F0B6F0}"/>
              </a:ext>
            </a:extLst>
          </p:cNvPr>
          <p:cNvSpPr/>
          <p:nvPr/>
        </p:nvSpPr>
        <p:spPr>
          <a:xfrm>
            <a:off x="3468090" y="4676196"/>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ar: 5 Points 28">
            <a:extLst>
              <a:ext uri="{FF2B5EF4-FFF2-40B4-BE49-F238E27FC236}">
                <a16:creationId xmlns:a16="http://schemas.microsoft.com/office/drawing/2014/main" id="{F7A74CA4-274B-4644-982F-3D22876ECA2F}"/>
              </a:ext>
            </a:extLst>
          </p:cNvPr>
          <p:cNvSpPr/>
          <p:nvPr/>
        </p:nvSpPr>
        <p:spPr>
          <a:xfrm>
            <a:off x="6297589" y="4676196"/>
            <a:ext cx="540000" cy="540000"/>
          </a:xfrm>
          <a:prstGeom prst="star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50C74F1-5BE3-4DF1-AFAD-FF3B517C3F5C}"/>
              </a:ext>
            </a:extLst>
          </p:cNvPr>
          <p:cNvSpPr/>
          <p:nvPr/>
        </p:nvSpPr>
        <p:spPr>
          <a:xfrm>
            <a:off x="4173010" y="3126105"/>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pic>
        <p:nvPicPr>
          <p:cNvPr id="31" name="Picture 30" descr="A close up of a logo&#10;&#10;Description automatically generated">
            <a:extLst>
              <a:ext uri="{FF2B5EF4-FFF2-40B4-BE49-F238E27FC236}">
                <a16:creationId xmlns:a16="http://schemas.microsoft.com/office/drawing/2014/main" id="{03DD4D35-4E64-43A0-AE9C-8A9916A096CC}"/>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462" t="17397" r="3462" b="15274"/>
          <a:stretch/>
        </p:blipFill>
        <p:spPr>
          <a:xfrm>
            <a:off x="4173010" y="3747733"/>
            <a:ext cx="1997533" cy="1022031"/>
          </a:xfrm>
          <a:prstGeom prst="rect">
            <a:avLst/>
          </a:prstGeom>
        </p:spPr>
      </p:pic>
      <p:sp>
        <p:nvSpPr>
          <p:cNvPr id="24" name="Rectangle 23">
            <a:extLst>
              <a:ext uri="{FF2B5EF4-FFF2-40B4-BE49-F238E27FC236}">
                <a16:creationId xmlns:a16="http://schemas.microsoft.com/office/drawing/2014/main" id="{7B050DD5-157F-435F-8163-9A2DEA33F555}"/>
              </a:ext>
            </a:extLst>
          </p:cNvPr>
          <p:cNvSpPr/>
          <p:nvPr/>
        </p:nvSpPr>
        <p:spPr>
          <a:xfrm>
            <a:off x="1700405" y="1585681"/>
            <a:ext cx="1153393" cy="2215991"/>
          </a:xfrm>
          <a:prstGeom prst="rect">
            <a:avLst/>
          </a:prstGeom>
          <a:noFill/>
        </p:spPr>
        <p:txBody>
          <a:bodyPr wrap="square" lIns="91440" tIns="45720" rIns="91440" bIns="45720">
            <a:spAutoFit/>
          </a:bodyPr>
          <a:lstStyle/>
          <a:p>
            <a:pPr algn="ctr"/>
            <a:r>
              <a:rPr lang="en-US" sz="13800" b="0" cap="none" spc="0" dirty="0">
                <a:ln w="0">
                  <a:solidFill>
                    <a:sysClr val="windowText" lastClr="000000"/>
                  </a:solidFill>
                </a:ln>
                <a:noFill/>
                <a:effectLst>
                  <a:outerShdw blurRad="38100" dist="25400" dir="5400000" algn="ctr" rotWithShape="0">
                    <a:srgbClr val="6E747A">
                      <a:alpha val="43000"/>
                    </a:srgbClr>
                  </a:outerShdw>
                </a:effectLst>
                <a:latin typeface="Franklin Gothic Heavy" panose="020B0903020102020204" pitchFamily="34" charset="0"/>
              </a:rPr>
              <a:t>1</a:t>
            </a:r>
          </a:p>
        </p:txBody>
      </p:sp>
      <p:sp>
        <p:nvSpPr>
          <p:cNvPr id="25" name="Rectangle 24">
            <a:extLst>
              <a:ext uri="{FF2B5EF4-FFF2-40B4-BE49-F238E27FC236}">
                <a16:creationId xmlns:a16="http://schemas.microsoft.com/office/drawing/2014/main" id="{8259D384-8CB1-44AD-ADC0-F03D9EE5C25C}"/>
              </a:ext>
            </a:extLst>
          </p:cNvPr>
          <p:cNvSpPr/>
          <p:nvPr/>
        </p:nvSpPr>
        <p:spPr>
          <a:xfrm>
            <a:off x="7273328" y="1530176"/>
            <a:ext cx="1153393" cy="2215991"/>
          </a:xfrm>
          <a:prstGeom prst="rect">
            <a:avLst/>
          </a:prstGeom>
          <a:noFill/>
        </p:spPr>
        <p:txBody>
          <a:bodyPr wrap="square" lIns="91440" tIns="45720" rIns="91440" bIns="45720">
            <a:spAutoFit/>
          </a:bodyPr>
          <a:lstStyle/>
          <a:p>
            <a:pPr algn="ctr"/>
            <a:r>
              <a:rPr lang="en-US" sz="13800" b="0" cap="none" spc="0" dirty="0">
                <a:ln w="0">
                  <a:solidFill>
                    <a:sysClr val="windowText" lastClr="000000"/>
                  </a:solidFill>
                </a:ln>
                <a:noFill/>
                <a:effectLst>
                  <a:outerShdw blurRad="38100" dist="25400" dir="5400000" algn="ctr" rotWithShape="0">
                    <a:srgbClr val="6E747A">
                      <a:alpha val="43000"/>
                    </a:srgbClr>
                  </a:outerShdw>
                </a:effectLst>
                <a:latin typeface="Franklin Gothic Heavy" panose="020B0903020102020204" pitchFamily="34" charset="0"/>
              </a:rPr>
              <a:t>2</a:t>
            </a:r>
          </a:p>
        </p:txBody>
      </p:sp>
      <p:sp>
        <p:nvSpPr>
          <p:cNvPr id="32" name="Rectangle 31">
            <a:extLst>
              <a:ext uri="{FF2B5EF4-FFF2-40B4-BE49-F238E27FC236}">
                <a16:creationId xmlns:a16="http://schemas.microsoft.com/office/drawing/2014/main" id="{3E983BA7-F515-46A8-93BE-21E58776CA07}"/>
              </a:ext>
            </a:extLst>
          </p:cNvPr>
          <p:cNvSpPr/>
          <p:nvPr/>
        </p:nvSpPr>
        <p:spPr>
          <a:xfrm>
            <a:off x="4610818" y="4449398"/>
            <a:ext cx="1153393" cy="2215991"/>
          </a:xfrm>
          <a:prstGeom prst="rect">
            <a:avLst/>
          </a:prstGeom>
          <a:noFill/>
        </p:spPr>
        <p:txBody>
          <a:bodyPr wrap="square" lIns="91440" tIns="45720" rIns="91440" bIns="45720">
            <a:spAutoFit/>
          </a:bodyPr>
          <a:lstStyle/>
          <a:p>
            <a:pPr algn="ctr"/>
            <a:r>
              <a:rPr lang="en-US" sz="13800" b="0" cap="none" spc="0" dirty="0">
                <a:ln w="0">
                  <a:solidFill>
                    <a:sysClr val="windowText" lastClr="000000"/>
                  </a:solidFill>
                </a:ln>
                <a:noFill/>
                <a:effectLst>
                  <a:outerShdw blurRad="38100" dist="25400" dir="5400000" algn="ctr" rotWithShape="0">
                    <a:srgbClr val="6E747A">
                      <a:alpha val="43000"/>
                    </a:srgbClr>
                  </a:outerShdw>
                </a:effectLst>
                <a:latin typeface="Franklin Gothic Heavy" panose="020B0903020102020204" pitchFamily="34" charset="0"/>
              </a:rPr>
              <a:t>3</a:t>
            </a:r>
          </a:p>
        </p:txBody>
      </p:sp>
    </p:spTree>
    <p:extLst>
      <p:ext uri="{BB962C8B-B14F-4D97-AF65-F5344CB8AC3E}">
        <p14:creationId xmlns:p14="http://schemas.microsoft.com/office/powerpoint/2010/main" val="252279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14D01E-1169-4A2C-81F0-77E9E80EABE2}"/>
              </a:ext>
            </a:extLst>
          </p:cNvPr>
          <p:cNvSpPr/>
          <p:nvPr/>
        </p:nvSpPr>
        <p:spPr>
          <a:xfrm>
            <a:off x="5996301" y="241984"/>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34A5A47-0CBC-40B4-8D19-C495E3879325}"/>
              </a:ext>
            </a:extLst>
          </p:cNvPr>
          <p:cNvSpPr/>
          <p:nvPr/>
        </p:nvSpPr>
        <p:spPr>
          <a:xfrm>
            <a:off x="473909" y="252967"/>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F2AB44B-987D-4AB5-BF37-9EDDA762731B}"/>
              </a:ext>
            </a:extLst>
          </p:cNvPr>
          <p:cNvSpPr/>
          <p:nvPr/>
        </p:nvSpPr>
        <p:spPr>
          <a:xfrm>
            <a:off x="3318052" y="3122905"/>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B050DD5-157F-435F-8163-9A2DEA33F555}"/>
              </a:ext>
            </a:extLst>
          </p:cNvPr>
          <p:cNvSpPr/>
          <p:nvPr/>
        </p:nvSpPr>
        <p:spPr>
          <a:xfrm>
            <a:off x="285341" y="1795328"/>
            <a:ext cx="3835151" cy="1862048"/>
          </a:xfrm>
          <a:prstGeom prst="rect">
            <a:avLst/>
          </a:prstGeom>
          <a:noFill/>
        </p:spPr>
        <p:txBody>
          <a:bodyPr wrap="square" lIns="91440" tIns="45720" rIns="91440" bIns="45720">
            <a:spAutoFit/>
          </a:bodyPr>
          <a:lstStyle/>
          <a:p>
            <a:pPr algn="ctr"/>
            <a:r>
              <a:rPr lang="en-US" sz="11500" b="0" cap="none" spc="0" dirty="0">
                <a:ln w="0">
                  <a:solidFill>
                    <a:sysClr val="windowText" lastClr="000000"/>
                  </a:solidFill>
                </a:ln>
                <a:noFill/>
                <a:effectLst>
                  <a:outerShdw blurRad="38100" dist="25400" dir="5400000" algn="ctr" rotWithShape="0">
                    <a:srgbClr val="6E747A">
                      <a:alpha val="43000"/>
                    </a:srgbClr>
                  </a:outerShdw>
                </a:effectLst>
                <a:latin typeface="Franklin Gothic Heavy" panose="020B0903020102020204" pitchFamily="34" charset="0"/>
              </a:rPr>
              <a:t>1st</a:t>
            </a:r>
          </a:p>
        </p:txBody>
      </p:sp>
      <p:sp>
        <p:nvSpPr>
          <p:cNvPr id="25" name="Rectangle 24">
            <a:extLst>
              <a:ext uri="{FF2B5EF4-FFF2-40B4-BE49-F238E27FC236}">
                <a16:creationId xmlns:a16="http://schemas.microsoft.com/office/drawing/2014/main" id="{8259D384-8CB1-44AD-ADC0-F03D9EE5C25C}"/>
              </a:ext>
            </a:extLst>
          </p:cNvPr>
          <p:cNvSpPr/>
          <p:nvPr/>
        </p:nvSpPr>
        <p:spPr>
          <a:xfrm>
            <a:off x="5996302" y="1795328"/>
            <a:ext cx="3646582" cy="1862048"/>
          </a:xfrm>
          <a:prstGeom prst="rect">
            <a:avLst/>
          </a:prstGeom>
          <a:noFill/>
        </p:spPr>
        <p:txBody>
          <a:bodyPr wrap="square" lIns="91440" tIns="45720" rIns="91440" bIns="45720">
            <a:spAutoFit/>
          </a:bodyPr>
          <a:lstStyle/>
          <a:p>
            <a:pPr algn="ctr"/>
            <a:r>
              <a:rPr lang="en-US" sz="11500" b="0" cap="none" spc="0" dirty="0">
                <a:ln w="0">
                  <a:solidFill>
                    <a:sysClr val="windowText" lastClr="000000"/>
                  </a:solidFill>
                </a:ln>
                <a:noFill/>
                <a:effectLst>
                  <a:outerShdw blurRad="38100" dist="25400" dir="5400000" algn="ctr" rotWithShape="0">
                    <a:srgbClr val="6E747A">
                      <a:alpha val="43000"/>
                    </a:srgbClr>
                  </a:outerShdw>
                </a:effectLst>
                <a:latin typeface="Franklin Gothic Heavy" panose="020B0903020102020204" pitchFamily="34" charset="0"/>
              </a:rPr>
              <a:t>2nd</a:t>
            </a:r>
          </a:p>
        </p:txBody>
      </p:sp>
      <p:sp>
        <p:nvSpPr>
          <p:cNvPr id="32" name="Rectangle 31">
            <a:extLst>
              <a:ext uri="{FF2B5EF4-FFF2-40B4-BE49-F238E27FC236}">
                <a16:creationId xmlns:a16="http://schemas.microsoft.com/office/drawing/2014/main" id="{3E983BA7-F515-46A8-93BE-21E58776CA07}"/>
              </a:ext>
            </a:extLst>
          </p:cNvPr>
          <p:cNvSpPr/>
          <p:nvPr/>
        </p:nvSpPr>
        <p:spPr>
          <a:xfrm>
            <a:off x="3318051" y="4662855"/>
            <a:ext cx="3646583" cy="1862048"/>
          </a:xfrm>
          <a:prstGeom prst="rect">
            <a:avLst/>
          </a:prstGeom>
          <a:noFill/>
        </p:spPr>
        <p:txBody>
          <a:bodyPr wrap="square" lIns="91440" tIns="45720" rIns="91440" bIns="45720">
            <a:spAutoFit/>
          </a:bodyPr>
          <a:lstStyle/>
          <a:p>
            <a:pPr algn="ctr"/>
            <a:r>
              <a:rPr lang="en-US" sz="11500" b="0" cap="none" spc="0" dirty="0">
                <a:ln w="0">
                  <a:solidFill>
                    <a:sysClr val="windowText" lastClr="000000"/>
                  </a:solidFill>
                </a:ln>
                <a:noFill/>
                <a:effectLst>
                  <a:outerShdw blurRad="38100" dist="25400" dir="5400000" algn="ctr" rotWithShape="0">
                    <a:srgbClr val="6E747A">
                      <a:alpha val="43000"/>
                    </a:srgbClr>
                  </a:outerShdw>
                </a:effectLst>
                <a:latin typeface="Franklin Gothic Heavy" panose="020B0903020102020204" pitchFamily="34" charset="0"/>
              </a:rPr>
              <a:t>3rd</a:t>
            </a:r>
          </a:p>
        </p:txBody>
      </p:sp>
    </p:spTree>
    <p:extLst>
      <p:ext uri="{BB962C8B-B14F-4D97-AF65-F5344CB8AC3E}">
        <p14:creationId xmlns:p14="http://schemas.microsoft.com/office/powerpoint/2010/main" val="24315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14D01E-1169-4A2C-81F0-77E9E80EABE2}"/>
              </a:ext>
            </a:extLst>
          </p:cNvPr>
          <p:cNvSpPr/>
          <p:nvPr/>
        </p:nvSpPr>
        <p:spPr>
          <a:xfrm>
            <a:off x="5996301" y="241984"/>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2267C97-5B9D-4528-BF6C-37175A450583}"/>
              </a:ext>
            </a:extLst>
          </p:cNvPr>
          <p:cNvSpPr/>
          <p:nvPr/>
        </p:nvSpPr>
        <p:spPr>
          <a:xfrm>
            <a:off x="6649239" y="2505670"/>
            <a:ext cx="2340705" cy="923330"/>
          </a:xfrm>
          <a:prstGeom prst="rect">
            <a:avLst/>
          </a:prstGeom>
          <a:solidFill>
            <a:schemeClr val="bg1"/>
          </a:solidFill>
        </p:spPr>
        <p:txBody>
          <a:bodyPr wrap="none" lIns="91440" tIns="45720" rIns="91440" bIns="45720">
            <a:spAutoFit/>
          </a:bodyPr>
          <a:lstStyle/>
          <a:p>
            <a:pPr algn="ctr"/>
            <a:r>
              <a:rPr lang="en-US" sz="54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rPr>
              <a:t>SILVER</a:t>
            </a:r>
          </a:p>
        </p:txBody>
      </p:sp>
      <p:sp>
        <p:nvSpPr>
          <p:cNvPr id="12" name="Oval 11">
            <a:extLst>
              <a:ext uri="{FF2B5EF4-FFF2-40B4-BE49-F238E27FC236}">
                <a16:creationId xmlns:a16="http://schemas.microsoft.com/office/drawing/2014/main" id="{B34A5A47-0CBC-40B4-8D19-C495E3879325}"/>
              </a:ext>
            </a:extLst>
          </p:cNvPr>
          <p:cNvSpPr/>
          <p:nvPr/>
        </p:nvSpPr>
        <p:spPr>
          <a:xfrm>
            <a:off x="473909" y="252967"/>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1E10DEF-19EC-4F3E-BE2D-ADC80BF819B7}"/>
              </a:ext>
            </a:extLst>
          </p:cNvPr>
          <p:cNvSpPr/>
          <p:nvPr/>
        </p:nvSpPr>
        <p:spPr>
          <a:xfrm>
            <a:off x="1223829" y="2505670"/>
            <a:ext cx="2146742" cy="923330"/>
          </a:xfrm>
          <a:prstGeom prst="rect">
            <a:avLst/>
          </a:prstGeom>
          <a:solidFill>
            <a:schemeClr val="bg1"/>
          </a:solidFill>
        </p:spPr>
        <p:txBody>
          <a:bodyPr wrap="none" lIns="91440" tIns="45720" rIns="91440" bIns="45720">
            <a:spAutoFit/>
          </a:bodyPr>
          <a:lstStyle/>
          <a:p>
            <a:pPr algn="ctr"/>
            <a:r>
              <a:rPr lang="en-US" sz="54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rPr>
              <a:t>GOLD</a:t>
            </a:r>
          </a:p>
        </p:txBody>
      </p:sp>
      <p:sp>
        <p:nvSpPr>
          <p:cNvPr id="26" name="Oval 25">
            <a:extLst>
              <a:ext uri="{FF2B5EF4-FFF2-40B4-BE49-F238E27FC236}">
                <a16:creationId xmlns:a16="http://schemas.microsoft.com/office/drawing/2014/main" id="{6F2AB44B-987D-4AB5-BF37-9EDDA762731B}"/>
              </a:ext>
            </a:extLst>
          </p:cNvPr>
          <p:cNvSpPr/>
          <p:nvPr/>
        </p:nvSpPr>
        <p:spPr>
          <a:xfrm>
            <a:off x="3318052" y="3122905"/>
            <a:ext cx="3646583" cy="36465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36780AA-E3A2-48C0-849C-502ED45F6344}"/>
              </a:ext>
            </a:extLst>
          </p:cNvPr>
          <p:cNvSpPr/>
          <p:nvPr/>
        </p:nvSpPr>
        <p:spPr>
          <a:xfrm>
            <a:off x="3856376" y="5326294"/>
            <a:ext cx="2569934" cy="830997"/>
          </a:xfrm>
          <a:prstGeom prst="rect">
            <a:avLst/>
          </a:prstGeom>
          <a:solidFill>
            <a:schemeClr val="bg1"/>
          </a:solidFill>
        </p:spPr>
        <p:txBody>
          <a:bodyPr wrap="none" lIns="91440" tIns="45720" rIns="91440" bIns="45720">
            <a:spAutoFit/>
          </a:bodyPr>
          <a:lstStyle/>
          <a:p>
            <a:pPr algn="ctr"/>
            <a:r>
              <a:rPr lang="en-US" sz="48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rPr>
              <a:t>BRONZE</a:t>
            </a:r>
            <a:endParaRPr lang="en-US" sz="5400" b="1" cap="none" spc="0" dirty="0">
              <a:ln w="0">
                <a:solidFill>
                  <a:sysClr val="windowText" lastClr="000000"/>
                </a:solidFill>
              </a:ln>
              <a:noFill/>
              <a:effectLst>
                <a:innerShdw blurRad="63500" dist="50800" dir="18900000">
                  <a:prstClr val="black">
                    <a:alpha val="50000"/>
                  </a:prstClr>
                </a:innerShdw>
              </a:effectLst>
              <a:latin typeface="Berlin Sans FB Demi" panose="020E0802020502020306" pitchFamily="34" charset="0"/>
              <a:cs typeface="Aharoni" panose="020B0604020202020204" pitchFamily="2" charset="-79"/>
            </a:endParaRPr>
          </a:p>
        </p:txBody>
      </p:sp>
    </p:spTree>
    <p:extLst>
      <p:ext uri="{BB962C8B-B14F-4D97-AF65-F5344CB8AC3E}">
        <p14:creationId xmlns:p14="http://schemas.microsoft.com/office/powerpoint/2010/main" val="247298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14D01E-1169-4A2C-81F0-77E9E80EABE2}"/>
              </a:ext>
            </a:extLst>
          </p:cNvPr>
          <p:cNvSpPr/>
          <p:nvPr/>
        </p:nvSpPr>
        <p:spPr>
          <a:xfrm>
            <a:off x="5996301" y="241984"/>
            <a:ext cx="3646583" cy="3646583"/>
          </a:xfrm>
          <a:prstGeom prst="ellipse">
            <a:avLst/>
          </a:prstGeom>
          <a:gradFill flip="none" rotWithShape="1">
            <a:gsLst>
              <a:gs pos="0">
                <a:schemeClr val="bg1">
                  <a:lumMod val="65000"/>
                </a:schemeClr>
              </a:gs>
              <a:gs pos="50000">
                <a:schemeClr val="bg1">
                  <a:lumMod val="75000"/>
                </a:schemeClr>
              </a:gs>
              <a:gs pos="100000">
                <a:schemeClr val="bg1">
                  <a:lumMod val="95000"/>
                </a:schemeClr>
              </a:gs>
            </a:gsLst>
            <a:lin ang="2700000" scaled="1"/>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34A5A47-0CBC-40B4-8D19-C495E3879325}"/>
              </a:ext>
            </a:extLst>
          </p:cNvPr>
          <p:cNvSpPr/>
          <p:nvPr/>
        </p:nvSpPr>
        <p:spPr>
          <a:xfrm>
            <a:off x="473909" y="252967"/>
            <a:ext cx="3646583" cy="3646583"/>
          </a:xfrm>
          <a:prstGeom prst="ellipse">
            <a:avLst/>
          </a:prstGeom>
          <a:gradFill flip="none" rotWithShape="1">
            <a:gsLst>
              <a:gs pos="0">
                <a:srgbClr val="FF9900"/>
              </a:gs>
              <a:gs pos="50000">
                <a:schemeClr val="accent1">
                  <a:lumMod val="60000"/>
                  <a:lumOff val="40000"/>
                </a:schemeClr>
              </a:gs>
              <a:gs pos="100000">
                <a:srgbClr val="FFC000"/>
              </a:gs>
            </a:gsLst>
            <a:lin ang="2700000" scaled="1"/>
            <a:tileRect/>
          </a:gra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F2AB44B-987D-4AB5-BF37-9EDDA762731B}"/>
              </a:ext>
            </a:extLst>
          </p:cNvPr>
          <p:cNvSpPr/>
          <p:nvPr/>
        </p:nvSpPr>
        <p:spPr>
          <a:xfrm>
            <a:off x="3318052" y="3122905"/>
            <a:ext cx="3646583" cy="3646583"/>
          </a:xfrm>
          <a:prstGeom prst="ellipse">
            <a:avLst/>
          </a:prstGeom>
          <a:gradFill>
            <a:gsLst>
              <a:gs pos="0">
                <a:schemeClr val="accent1">
                  <a:lumMod val="75000"/>
                </a:schemeClr>
              </a:gs>
              <a:gs pos="50000">
                <a:schemeClr val="accent1">
                  <a:lumMod val="40000"/>
                  <a:lumOff val="60000"/>
                </a:schemeClr>
              </a:gs>
              <a:gs pos="100000">
                <a:schemeClr val="accent1">
                  <a:lumMod val="75000"/>
                </a:schemeClr>
              </a:gs>
            </a:gsLst>
            <a:lin ang="2700000" scaled="1"/>
          </a:gra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B050DD5-157F-435F-8163-9A2DEA33F555}"/>
              </a:ext>
            </a:extLst>
          </p:cNvPr>
          <p:cNvSpPr/>
          <p:nvPr/>
        </p:nvSpPr>
        <p:spPr>
          <a:xfrm>
            <a:off x="278600" y="1523456"/>
            <a:ext cx="3835151" cy="1862048"/>
          </a:xfrm>
          <a:prstGeom prst="rect">
            <a:avLst/>
          </a:prstGeom>
          <a:noFill/>
        </p:spPr>
        <p:txBody>
          <a:bodyPr wrap="square" lIns="91440" tIns="45720" rIns="91440" bIns="45720">
            <a:spAutoFit/>
          </a:bodyPr>
          <a:lstStyle/>
          <a:p>
            <a:pPr algn="ctr"/>
            <a:r>
              <a:rPr lang="en-US" sz="11500" b="0" cap="none" spc="0" dirty="0">
                <a:ln w="0">
                  <a:solidFill>
                    <a:sysClr val="windowText" lastClr="000000"/>
                  </a:solidFill>
                </a:ln>
                <a:solidFill>
                  <a:srgbClr val="FF9900"/>
                </a:solidFill>
                <a:effectLst>
                  <a:outerShdw blurRad="50800" dist="38100" dir="2700000" algn="tl" rotWithShape="0">
                    <a:prstClr val="black">
                      <a:alpha val="40000"/>
                    </a:prstClr>
                  </a:outerShdw>
                </a:effectLst>
                <a:latin typeface="Franklin Gothic Heavy" panose="020B0903020102020204" pitchFamily="34" charset="0"/>
              </a:rPr>
              <a:t>1st</a:t>
            </a:r>
          </a:p>
        </p:txBody>
      </p:sp>
      <p:sp>
        <p:nvSpPr>
          <p:cNvPr id="25" name="Rectangle 24">
            <a:extLst>
              <a:ext uri="{FF2B5EF4-FFF2-40B4-BE49-F238E27FC236}">
                <a16:creationId xmlns:a16="http://schemas.microsoft.com/office/drawing/2014/main" id="{8259D384-8CB1-44AD-ADC0-F03D9EE5C25C}"/>
              </a:ext>
            </a:extLst>
          </p:cNvPr>
          <p:cNvSpPr/>
          <p:nvPr/>
        </p:nvSpPr>
        <p:spPr>
          <a:xfrm>
            <a:off x="5989560" y="1523456"/>
            <a:ext cx="3646582" cy="1862048"/>
          </a:xfrm>
          <a:prstGeom prst="rect">
            <a:avLst/>
          </a:prstGeom>
          <a:noFill/>
        </p:spPr>
        <p:txBody>
          <a:bodyPr wrap="square" lIns="91440" tIns="45720" rIns="91440" bIns="45720">
            <a:spAutoFit/>
          </a:bodyPr>
          <a:lstStyle/>
          <a:p>
            <a:pPr algn="ctr"/>
            <a:r>
              <a:rPr lang="en-US" sz="11500" b="0" cap="none" spc="0" dirty="0">
                <a:ln w="0">
                  <a:solidFill>
                    <a:sysClr val="windowText" lastClr="000000"/>
                  </a:solidFill>
                </a:ln>
                <a:solidFill>
                  <a:schemeClr val="bg1">
                    <a:lumMod val="65000"/>
                  </a:schemeClr>
                </a:solidFill>
                <a:effectLst>
                  <a:outerShdw blurRad="50800" dist="38100" dir="2700000" algn="tl" rotWithShape="0">
                    <a:prstClr val="black">
                      <a:alpha val="40000"/>
                    </a:prstClr>
                  </a:outerShdw>
                </a:effectLst>
                <a:latin typeface="Franklin Gothic Heavy" panose="020B0903020102020204" pitchFamily="34" charset="0"/>
              </a:rPr>
              <a:t>2nd</a:t>
            </a:r>
          </a:p>
        </p:txBody>
      </p:sp>
      <p:sp>
        <p:nvSpPr>
          <p:cNvPr id="32" name="Rectangle 31">
            <a:extLst>
              <a:ext uri="{FF2B5EF4-FFF2-40B4-BE49-F238E27FC236}">
                <a16:creationId xmlns:a16="http://schemas.microsoft.com/office/drawing/2014/main" id="{3E983BA7-F515-46A8-93BE-21E58776CA07}"/>
              </a:ext>
            </a:extLst>
          </p:cNvPr>
          <p:cNvSpPr/>
          <p:nvPr/>
        </p:nvSpPr>
        <p:spPr>
          <a:xfrm>
            <a:off x="3292859" y="4456782"/>
            <a:ext cx="3646583" cy="1862048"/>
          </a:xfrm>
          <a:prstGeom prst="rect">
            <a:avLst/>
          </a:prstGeom>
          <a:noFill/>
        </p:spPr>
        <p:txBody>
          <a:bodyPr wrap="square" lIns="91440" tIns="45720" rIns="91440" bIns="45720">
            <a:spAutoFit/>
          </a:bodyPr>
          <a:lstStyle/>
          <a:p>
            <a:pPr algn="ctr"/>
            <a:r>
              <a:rPr lang="en-US" sz="11500" b="0" cap="none" spc="0" dirty="0">
                <a:ln w="0">
                  <a:solidFill>
                    <a:sysClr val="windowText" lastClr="000000"/>
                  </a:solidFill>
                </a:ln>
                <a:solidFill>
                  <a:schemeClr val="accent1">
                    <a:lumMod val="75000"/>
                  </a:schemeClr>
                </a:solidFill>
                <a:effectLst>
                  <a:outerShdw blurRad="50800" dist="38100" dir="2700000" algn="tl" rotWithShape="0">
                    <a:prstClr val="black">
                      <a:alpha val="40000"/>
                    </a:prstClr>
                  </a:outerShdw>
                </a:effectLst>
                <a:latin typeface="Franklin Gothic Heavy" panose="020B0903020102020204" pitchFamily="34" charset="0"/>
              </a:rPr>
              <a:t>3rd</a:t>
            </a:r>
          </a:p>
        </p:txBody>
      </p:sp>
      <p:sp>
        <p:nvSpPr>
          <p:cNvPr id="8" name="Star: 5 Points 7">
            <a:extLst>
              <a:ext uri="{FF2B5EF4-FFF2-40B4-BE49-F238E27FC236}">
                <a16:creationId xmlns:a16="http://schemas.microsoft.com/office/drawing/2014/main" id="{92BA5BF0-548F-48C0-A49F-01BEB7AF8C57}"/>
              </a:ext>
            </a:extLst>
          </p:cNvPr>
          <p:cNvSpPr/>
          <p:nvPr/>
        </p:nvSpPr>
        <p:spPr>
          <a:xfrm>
            <a:off x="1112965" y="1063027"/>
            <a:ext cx="540000" cy="540000"/>
          </a:xfrm>
          <a:prstGeom prst="star5">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1E2C5621-B27D-4A70-B81B-725355FA1B01}"/>
              </a:ext>
            </a:extLst>
          </p:cNvPr>
          <p:cNvSpPr/>
          <p:nvPr/>
        </p:nvSpPr>
        <p:spPr>
          <a:xfrm>
            <a:off x="2020459" y="1063027"/>
            <a:ext cx="540000" cy="540000"/>
          </a:xfrm>
          <a:prstGeom prst="star5">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2059835-507E-4724-87E2-2337374CC4C0}"/>
              </a:ext>
            </a:extLst>
          </p:cNvPr>
          <p:cNvSpPr/>
          <p:nvPr/>
        </p:nvSpPr>
        <p:spPr>
          <a:xfrm>
            <a:off x="2927953" y="1063027"/>
            <a:ext cx="540000" cy="540000"/>
          </a:xfrm>
          <a:prstGeom prst="star5">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D6B9294F-FCD8-440A-9CFC-5597E14D9A4C}"/>
              </a:ext>
            </a:extLst>
          </p:cNvPr>
          <p:cNvSpPr/>
          <p:nvPr/>
        </p:nvSpPr>
        <p:spPr>
          <a:xfrm>
            <a:off x="6694564" y="1173449"/>
            <a:ext cx="540000" cy="540000"/>
          </a:xfrm>
          <a:prstGeom prst="star5">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B04C635C-58E1-4AF1-8CF9-A0A7EE7DD593}"/>
              </a:ext>
            </a:extLst>
          </p:cNvPr>
          <p:cNvSpPr/>
          <p:nvPr/>
        </p:nvSpPr>
        <p:spPr>
          <a:xfrm>
            <a:off x="7602058" y="1173449"/>
            <a:ext cx="540000" cy="540000"/>
          </a:xfrm>
          <a:prstGeom prst="star5">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2FFC19BC-2DB3-446A-9CF2-ED7DFB483377}"/>
              </a:ext>
            </a:extLst>
          </p:cNvPr>
          <p:cNvSpPr/>
          <p:nvPr/>
        </p:nvSpPr>
        <p:spPr>
          <a:xfrm>
            <a:off x="8509552" y="1173449"/>
            <a:ext cx="540000" cy="540000"/>
          </a:xfrm>
          <a:prstGeom prst="star5">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6A67C6F8-5A23-411C-B62E-4C9AC19F1404}"/>
              </a:ext>
            </a:extLst>
          </p:cNvPr>
          <p:cNvSpPr/>
          <p:nvPr/>
        </p:nvSpPr>
        <p:spPr>
          <a:xfrm>
            <a:off x="3946962" y="4001724"/>
            <a:ext cx="540000" cy="540000"/>
          </a:xfrm>
          <a:prstGeom prst="star5">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5D22BB11-8806-426C-98A8-37EEE9F4349F}"/>
              </a:ext>
            </a:extLst>
          </p:cNvPr>
          <p:cNvSpPr/>
          <p:nvPr/>
        </p:nvSpPr>
        <p:spPr>
          <a:xfrm>
            <a:off x="4854456" y="4001724"/>
            <a:ext cx="540000" cy="540000"/>
          </a:xfrm>
          <a:prstGeom prst="star5">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E90DDAF3-8046-4D2B-A08A-6DF777A82CD3}"/>
              </a:ext>
            </a:extLst>
          </p:cNvPr>
          <p:cNvSpPr/>
          <p:nvPr/>
        </p:nvSpPr>
        <p:spPr>
          <a:xfrm>
            <a:off x="5761950" y="4001724"/>
            <a:ext cx="540000" cy="540000"/>
          </a:xfrm>
          <a:prstGeom prst="star5">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6610047-95B1-42D0-A702-9E91ACF186CD}"/>
              </a:ext>
            </a:extLst>
          </p:cNvPr>
          <p:cNvSpPr/>
          <p:nvPr/>
        </p:nvSpPr>
        <p:spPr>
          <a:xfrm>
            <a:off x="6851259" y="245184"/>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sp>
        <p:nvSpPr>
          <p:cNvPr id="21" name="Rectangle 20">
            <a:extLst>
              <a:ext uri="{FF2B5EF4-FFF2-40B4-BE49-F238E27FC236}">
                <a16:creationId xmlns:a16="http://schemas.microsoft.com/office/drawing/2014/main" id="{55B2E0ED-0896-4AD2-8185-82221840C874}"/>
              </a:ext>
            </a:extLst>
          </p:cNvPr>
          <p:cNvSpPr/>
          <p:nvPr/>
        </p:nvSpPr>
        <p:spPr>
          <a:xfrm>
            <a:off x="1260724" y="241984"/>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sp>
        <p:nvSpPr>
          <p:cNvPr id="22" name="Rectangle 21">
            <a:extLst>
              <a:ext uri="{FF2B5EF4-FFF2-40B4-BE49-F238E27FC236}">
                <a16:creationId xmlns:a16="http://schemas.microsoft.com/office/drawing/2014/main" id="{6FE8F134-711D-400D-A738-EA42874A97E1}"/>
              </a:ext>
            </a:extLst>
          </p:cNvPr>
          <p:cNvSpPr/>
          <p:nvPr/>
        </p:nvSpPr>
        <p:spPr>
          <a:xfrm>
            <a:off x="4151751" y="3180681"/>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34827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14D01E-1169-4A2C-81F0-77E9E80EABE2}"/>
              </a:ext>
            </a:extLst>
          </p:cNvPr>
          <p:cNvSpPr/>
          <p:nvPr/>
        </p:nvSpPr>
        <p:spPr>
          <a:xfrm>
            <a:off x="5996301" y="241984"/>
            <a:ext cx="3646583" cy="3646583"/>
          </a:xfrm>
          <a:prstGeom prst="ellipse">
            <a:avLst/>
          </a:prstGeom>
          <a:gradFill flip="none" rotWithShape="1">
            <a:gsLst>
              <a:gs pos="0">
                <a:schemeClr val="bg1">
                  <a:lumMod val="65000"/>
                </a:schemeClr>
              </a:gs>
              <a:gs pos="50000">
                <a:schemeClr val="bg1">
                  <a:lumMod val="75000"/>
                </a:schemeClr>
              </a:gs>
              <a:gs pos="100000">
                <a:schemeClr val="bg1">
                  <a:lumMod val="95000"/>
                </a:schemeClr>
              </a:gs>
            </a:gsLst>
            <a:lin ang="2700000" scaled="1"/>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34A5A47-0CBC-40B4-8D19-C495E3879325}"/>
              </a:ext>
            </a:extLst>
          </p:cNvPr>
          <p:cNvSpPr/>
          <p:nvPr/>
        </p:nvSpPr>
        <p:spPr>
          <a:xfrm>
            <a:off x="473909" y="252967"/>
            <a:ext cx="3646583" cy="3646583"/>
          </a:xfrm>
          <a:prstGeom prst="ellipse">
            <a:avLst/>
          </a:prstGeom>
          <a:gradFill flip="none" rotWithShape="1">
            <a:gsLst>
              <a:gs pos="0">
                <a:srgbClr val="FF9900"/>
              </a:gs>
              <a:gs pos="50000">
                <a:schemeClr val="accent1">
                  <a:lumMod val="60000"/>
                  <a:lumOff val="40000"/>
                </a:schemeClr>
              </a:gs>
              <a:gs pos="100000">
                <a:srgbClr val="FFC000"/>
              </a:gs>
            </a:gsLst>
            <a:lin ang="2700000" scaled="1"/>
            <a:tileRect/>
          </a:gra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F2AB44B-987D-4AB5-BF37-9EDDA762731B}"/>
              </a:ext>
            </a:extLst>
          </p:cNvPr>
          <p:cNvSpPr/>
          <p:nvPr/>
        </p:nvSpPr>
        <p:spPr>
          <a:xfrm>
            <a:off x="3318052" y="3122905"/>
            <a:ext cx="3646583" cy="3646583"/>
          </a:xfrm>
          <a:prstGeom prst="ellipse">
            <a:avLst/>
          </a:prstGeom>
          <a:gradFill>
            <a:gsLst>
              <a:gs pos="0">
                <a:schemeClr val="accent1">
                  <a:lumMod val="75000"/>
                </a:schemeClr>
              </a:gs>
              <a:gs pos="50000">
                <a:schemeClr val="accent1">
                  <a:lumMod val="40000"/>
                  <a:lumOff val="60000"/>
                </a:schemeClr>
              </a:gs>
              <a:gs pos="100000">
                <a:schemeClr val="accent1">
                  <a:lumMod val="75000"/>
                </a:schemeClr>
              </a:gs>
            </a:gsLst>
            <a:lin ang="2700000" scaled="1"/>
          </a:gra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B050DD5-157F-435F-8163-9A2DEA33F555}"/>
              </a:ext>
            </a:extLst>
          </p:cNvPr>
          <p:cNvSpPr/>
          <p:nvPr/>
        </p:nvSpPr>
        <p:spPr>
          <a:xfrm>
            <a:off x="381811" y="1677553"/>
            <a:ext cx="3835151" cy="1446550"/>
          </a:xfrm>
          <a:prstGeom prst="rect">
            <a:avLst/>
          </a:prstGeom>
          <a:noFill/>
        </p:spPr>
        <p:txBody>
          <a:bodyPr wrap="square" lIns="91440" tIns="45720" rIns="91440" bIns="45720">
            <a:spAutoFit/>
          </a:bodyPr>
          <a:lstStyle/>
          <a:p>
            <a:pPr algn="ctr"/>
            <a:r>
              <a:rPr lang="en-US" sz="8800" b="0" cap="none" spc="0" dirty="0">
                <a:ln w="0">
                  <a:solidFill>
                    <a:sysClr val="windowText" lastClr="000000"/>
                  </a:solidFill>
                </a:ln>
                <a:solidFill>
                  <a:srgbClr val="FF9900"/>
                </a:solidFill>
                <a:effectLst>
                  <a:outerShdw blurRad="50800" dist="38100" dir="2700000" algn="tl" rotWithShape="0">
                    <a:prstClr val="black">
                      <a:alpha val="40000"/>
                    </a:prstClr>
                  </a:outerShdw>
                </a:effectLst>
                <a:latin typeface="Franklin Gothic Heavy" panose="020B0903020102020204" pitchFamily="34" charset="0"/>
              </a:rPr>
              <a:t>GOLD</a:t>
            </a:r>
          </a:p>
        </p:txBody>
      </p:sp>
      <p:sp>
        <p:nvSpPr>
          <p:cNvPr id="25" name="Rectangle 24">
            <a:extLst>
              <a:ext uri="{FF2B5EF4-FFF2-40B4-BE49-F238E27FC236}">
                <a16:creationId xmlns:a16="http://schemas.microsoft.com/office/drawing/2014/main" id="{8259D384-8CB1-44AD-ADC0-F03D9EE5C25C}"/>
              </a:ext>
            </a:extLst>
          </p:cNvPr>
          <p:cNvSpPr/>
          <p:nvPr/>
        </p:nvSpPr>
        <p:spPr>
          <a:xfrm>
            <a:off x="5996302" y="1732458"/>
            <a:ext cx="3646582" cy="1323439"/>
          </a:xfrm>
          <a:prstGeom prst="rect">
            <a:avLst/>
          </a:prstGeom>
          <a:noFill/>
        </p:spPr>
        <p:txBody>
          <a:bodyPr wrap="square" lIns="91440" tIns="45720" rIns="91440" bIns="45720">
            <a:spAutoFit/>
          </a:bodyPr>
          <a:lstStyle/>
          <a:p>
            <a:pPr algn="ctr"/>
            <a:r>
              <a:rPr lang="en-US" sz="8000" b="0" cap="none" spc="0" dirty="0">
                <a:ln w="0">
                  <a:solidFill>
                    <a:sysClr val="windowText" lastClr="000000"/>
                  </a:solidFill>
                </a:ln>
                <a:solidFill>
                  <a:schemeClr val="bg1">
                    <a:lumMod val="65000"/>
                  </a:schemeClr>
                </a:solidFill>
                <a:effectLst>
                  <a:outerShdw blurRad="50800" dist="38100" dir="2700000" algn="tl" rotWithShape="0">
                    <a:prstClr val="black">
                      <a:alpha val="40000"/>
                    </a:prstClr>
                  </a:outerShdw>
                </a:effectLst>
                <a:latin typeface="Franklin Gothic Heavy" panose="020B0903020102020204" pitchFamily="34" charset="0"/>
              </a:rPr>
              <a:t>SILVER</a:t>
            </a:r>
          </a:p>
        </p:txBody>
      </p:sp>
      <p:sp>
        <p:nvSpPr>
          <p:cNvPr id="32" name="Rectangle 31">
            <a:extLst>
              <a:ext uri="{FF2B5EF4-FFF2-40B4-BE49-F238E27FC236}">
                <a16:creationId xmlns:a16="http://schemas.microsoft.com/office/drawing/2014/main" id="{3E983BA7-F515-46A8-93BE-21E58776CA07}"/>
              </a:ext>
            </a:extLst>
          </p:cNvPr>
          <p:cNvSpPr/>
          <p:nvPr/>
        </p:nvSpPr>
        <p:spPr>
          <a:xfrm>
            <a:off x="3289734" y="4594370"/>
            <a:ext cx="3646583" cy="1107996"/>
          </a:xfrm>
          <a:prstGeom prst="rect">
            <a:avLst/>
          </a:prstGeom>
          <a:noFill/>
        </p:spPr>
        <p:txBody>
          <a:bodyPr wrap="square" lIns="91440" tIns="45720" rIns="91440" bIns="45720">
            <a:spAutoFit/>
          </a:bodyPr>
          <a:lstStyle/>
          <a:p>
            <a:pPr algn="ctr"/>
            <a:r>
              <a:rPr lang="en-US" sz="6600" b="0" cap="none" spc="0" dirty="0">
                <a:ln w="0">
                  <a:solidFill>
                    <a:sysClr val="windowText" lastClr="000000"/>
                  </a:solidFill>
                </a:ln>
                <a:solidFill>
                  <a:schemeClr val="accent1">
                    <a:lumMod val="75000"/>
                  </a:schemeClr>
                </a:solidFill>
                <a:effectLst>
                  <a:outerShdw blurRad="50800" dist="38100" dir="2700000" algn="tl" rotWithShape="0">
                    <a:prstClr val="black">
                      <a:alpha val="40000"/>
                    </a:prstClr>
                  </a:outerShdw>
                </a:effectLst>
                <a:latin typeface="Franklin Gothic Heavy" panose="020B0903020102020204" pitchFamily="34" charset="0"/>
              </a:rPr>
              <a:t>BRONZE</a:t>
            </a:r>
          </a:p>
        </p:txBody>
      </p:sp>
      <p:sp>
        <p:nvSpPr>
          <p:cNvPr id="8" name="Star: 5 Points 7">
            <a:extLst>
              <a:ext uri="{FF2B5EF4-FFF2-40B4-BE49-F238E27FC236}">
                <a16:creationId xmlns:a16="http://schemas.microsoft.com/office/drawing/2014/main" id="{92BA5BF0-548F-48C0-A49F-01BEB7AF8C57}"/>
              </a:ext>
            </a:extLst>
          </p:cNvPr>
          <p:cNvSpPr/>
          <p:nvPr/>
        </p:nvSpPr>
        <p:spPr>
          <a:xfrm>
            <a:off x="1112965" y="1063027"/>
            <a:ext cx="540000" cy="540000"/>
          </a:xfrm>
          <a:prstGeom prst="star5">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1E2C5621-B27D-4A70-B81B-725355FA1B01}"/>
              </a:ext>
            </a:extLst>
          </p:cNvPr>
          <p:cNvSpPr/>
          <p:nvPr/>
        </p:nvSpPr>
        <p:spPr>
          <a:xfrm>
            <a:off x="2020459" y="1063027"/>
            <a:ext cx="540000" cy="540000"/>
          </a:xfrm>
          <a:prstGeom prst="star5">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2059835-507E-4724-87E2-2337374CC4C0}"/>
              </a:ext>
            </a:extLst>
          </p:cNvPr>
          <p:cNvSpPr/>
          <p:nvPr/>
        </p:nvSpPr>
        <p:spPr>
          <a:xfrm>
            <a:off x="2927953" y="1063027"/>
            <a:ext cx="540000" cy="540000"/>
          </a:xfrm>
          <a:prstGeom prst="star5">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D6B9294F-FCD8-440A-9CFC-5597E14D9A4C}"/>
              </a:ext>
            </a:extLst>
          </p:cNvPr>
          <p:cNvSpPr/>
          <p:nvPr/>
        </p:nvSpPr>
        <p:spPr>
          <a:xfrm>
            <a:off x="6694564" y="1173449"/>
            <a:ext cx="540000" cy="540000"/>
          </a:xfrm>
          <a:prstGeom prst="star5">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B04C635C-58E1-4AF1-8CF9-A0A7EE7DD593}"/>
              </a:ext>
            </a:extLst>
          </p:cNvPr>
          <p:cNvSpPr/>
          <p:nvPr/>
        </p:nvSpPr>
        <p:spPr>
          <a:xfrm>
            <a:off x="7602058" y="1173449"/>
            <a:ext cx="540000" cy="540000"/>
          </a:xfrm>
          <a:prstGeom prst="star5">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2FFC19BC-2DB3-446A-9CF2-ED7DFB483377}"/>
              </a:ext>
            </a:extLst>
          </p:cNvPr>
          <p:cNvSpPr/>
          <p:nvPr/>
        </p:nvSpPr>
        <p:spPr>
          <a:xfrm>
            <a:off x="8509552" y="1173449"/>
            <a:ext cx="540000" cy="540000"/>
          </a:xfrm>
          <a:prstGeom prst="star5">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6A67C6F8-5A23-411C-B62E-4C9AC19F1404}"/>
              </a:ext>
            </a:extLst>
          </p:cNvPr>
          <p:cNvSpPr/>
          <p:nvPr/>
        </p:nvSpPr>
        <p:spPr>
          <a:xfrm>
            <a:off x="3946962" y="4001724"/>
            <a:ext cx="540000" cy="540000"/>
          </a:xfrm>
          <a:prstGeom prst="star5">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5D22BB11-8806-426C-98A8-37EEE9F4349F}"/>
              </a:ext>
            </a:extLst>
          </p:cNvPr>
          <p:cNvSpPr/>
          <p:nvPr/>
        </p:nvSpPr>
        <p:spPr>
          <a:xfrm>
            <a:off x="4854456" y="4001724"/>
            <a:ext cx="540000" cy="540000"/>
          </a:xfrm>
          <a:prstGeom prst="star5">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E90DDAF3-8046-4D2B-A08A-6DF777A82CD3}"/>
              </a:ext>
            </a:extLst>
          </p:cNvPr>
          <p:cNvSpPr/>
          <p:nvPr/>
        </p:nvSpPr>
        <p:spPr>
          <a:xfrm>
            <a:off x="5761950" y="4001724"/>
            <a:ext cx="540000" cy="540000"/>
          </a:xfrm>
          <a:prstGeom prst="star5">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6610047-95B1-42D0-A702-9E91ACF186CD}"/>
              </a:ext>
            </a:extLst>
          </p:cNvPr>
          <p:cNvSpPr/>
          <p:nvPr/>
        </p:nvSpPr>
        <p:spPr>
          <a:xfrm>
            <a:off x="6851259" y="245184"/>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sp>
        <p:nvSpPr>
          <p:cNvPr id="21" name="Rectangle 20">
            <a:extLst>
              <a:ext uri="{FF2B5EF4-FFF2-40B4-BE49-F238E27FC236}">
                <a16:creationId xmlns:a16="http://schemas.microsoft.com/office/drawing/2014/main" id="{55B2E0ED-0896-4AD2-8185-82221840C874}"/>
              </a:ext>
            </a:extLst>
          </p:cNvPr>
          <p:cNvSpPr/>
          <p:nvPr/>
        </p:nvSpPr>
        <p:spPr>
          <a:xfrm>
            <a:off x="1260724" y="241984"/>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sp>
        <p:nvSpPr>
          <p:cNvPr id="22" name="Rectangle 21">
            <a:extLst>
              <a:ext uri="{FF2B5EF4-FFF2-40B4-BE49-F238E27FC236}">
                <a16:creationId xmlns:a16="http://schemas.microsoft.com/office/drawing/2014/main" id="{6FE8F134-711D-400D-A738-EA42874A97E1}"/>
              </a:ext>
            </a:extLst>
          </p:cNvPr>
          <p:cNvSpPr/>
          <p:nvPr/>
        </p:nvSpPr>
        <p:spPr>
          <a:xfrm>
            <a:off x="4151751" y="3180681"/>
            <a:ext cx="2029010" cy="707886"/>
          </a:xfrm>
          <a:prstGeom prst="rect">
            <a:avLst/>
          </a:prstGeom>
          <a:noFill/>
        </p:spPr>
        <p:txBody>
          <a:bodyPr wrap="square" lIns="91440" tIns="45720" rIns="91440" bIns="45720">
            <a:spAutoFit/>
          </a:bodyPr>
          <a:lstStyle/>
          <a:p>
            <a:pPr algn="ctr"/>
            <a:r>
              <a:rPr lang="en-US" sz="4000" b="1"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19900" b="1" cap="none" spc="0" dirty="0">
              <a:ln w="10160">
                <a:solidFill>
                  <a:sysClr val="windowText" lastClr="000000"/>
                </a:solidFill>
                <a:prstDash val="solid"/>
              </a:ln>
              <a:solidFill>
                <a:schemeClr val="tx2"/>
              </a:solidFill>
              <a:effectLst>
                <a:outerShdw blurRad="38100" dist="22860" dir="5400000" algn="tl" rotWithShape="0">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25756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4E0B-8B3F-4420-9C50-E8C7CBF87781}"/>
              </a:ext>
            </a:extLst>
          </p:cNvPr>
          <p:cNvSpPr>
            <a:spLocks noGrp="1"/>
          </p:cNvSpPr>
          <p:nvPr>
            <p:ph type="title"/>
          </p:nvPr>
        </p:nvSpPr>
        <p:spPr>
          <a:xfrm>
            <a:off x="424810" y="178565"/>
            <a:ext cx="8172452" cy="697735"/>
          </a:xfrm>
        </p:spPr>
        <p:txBody>
          <a:bodyPr/>
          <a:lstStyle/>
          <a:p>
            <a:r>
              <a:rPr lang="en-GB" b="1" dirty="0"/>
              <a:t>Choose a Country to represent</a:t>
            </a:r>
          </a:p>
        </p:txBody>
      </p:sp>
      <p:sp>
        <p:nvSpPr>
          <p:cNvPr id="3" name="Content Placeholder 2">
            <a:extLst>
              <a:ext uri="{FF2B5EF4-FFF2-40B4-BE49-F238E27FC236}">
                <a16:creationId xmlns:a16="http://schemas.microsoft.com/office/drawing/2014/main" id="{0BD22F89-0C29-4EB8-B560-7BA456F77295}"/>
              </a:ext>
            </a:extLst>
          </p:cNvPr>
          <p:cNvSpPr>
            <a:spLocks noGrp="1"/>
          </p:cNvSpPr>
          <p:nvPr>
            <p:ph idx="1"/>
          </p:nvPr>
        </p:nvSpPr>
        <p:spPr/>
        <p:txBody>
          <a:bodyPr/>
          <a:lstStyle/>
          <a:p>
            <a:r>
              <a:rPr lang="en-GB" dirty="0"/>
              <a:t>Pick a country for each of your teams to represent or create your own country</a:t>
            </a:r>
          </a:p>
          <a:p>
            <a:r>
              <a:rPr lang="en-GB" dirty="0"/>
              <a:t>Create a flag for each of </a:t>
            </a:r>
            <a:r>
              <a:rPr lang="en-GB"/>
              <a:t>your teams.  </a:t>
            </a:r>
            <a:r>
              <a:rPr lang="en-GB" dirty="0"/>
              <a:t>You can either print a ready-made flag, colour one in or create your own flag using the template provided</a:t>
            </a:r>
          </a:p>
          <a:p>
            <a:r>
              <a:rPr lang="en-GB" dirty="0"/>
              <a:t>We have provided a few flags for you to colour in or print out but you can use the internet to find a different one or create your own flag using the guides at the end of the flags</a:t>
            </a:r>
          </a:p>
          <a:p>
            <a:r>
              <a:rPr lang="en-GB" dirty="0"/>
              <a:t>You can Sellotape your flags to a straw or something similar to wave</a:t>
            </a:r>
          </a:p>
          <a:p>
            <a:endParaRPr lang="en-GB" dirty="0"/>
          </a:p>
        </p:txBody>
      </p:sp>
    </p:spTree>
    <p:extLst>
      <p:ext uri="{BB962C8B-B14F-4D97-AF65-F5344CB8AC3E}">
        <p14:creationId xmlns:p14="http://schemas.microsoft.com/office/powerpoint/2010/main" val="215974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United Kingdom</a:t>
            </a:r>
          </a:p>
        </p:txBody>
      </p:sp>
      <p:pic>
        <p:nvPicPr>
          <p:cNvPr id="5" name="Picture 4" descr="A picture containing drawing&#10;&#10;Description automatically generated">
            <a:extLst>
              <a:ext uri="{FF2B5EF4-FFF2-40B4-BE49-F238E27FC236}">
                <a16:creationId xmlns:a16="http://schemas.microsoft.com/office/drawing/2014/main" id="{787C2715-8F9D-4FA3-9DD4-2184584A6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93" y="914400"/>
            <a:ext cx="7870891" cy="5235389"/>
          </a:xfrm>
          <a:prstGeom prst="rect">
            <a:avLst/>
          </a:prstGeom>
        </p:spPr>
      </p:pic>
    </p:spTree>
    <p:extLst>
      <p:ext uri="{BB962C8B-B14F-4D97-AF65-F5344CB8AC3E}">
        <p14:creationId xmlns:p14="http://schemas.microsoft.com/office/powerpoint/2010/main" val="41381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06776" y="304800"/>
            <a:ext cx="8531161" cy="730786"/>
          </a:xfrm>
        </p:spPr>
        <p:txBody>
          <a:bodyPr>
            <a:normAutofit/>
          </a:bodyPr>
          <a:lstStyle/>
          <a:p>
            <a:r>
              <a:rPr lang="en-GB" sz="3600" b="1" dirty="0"/>
              <a:t>Getting Started …..</a:t>
            </a:r>
            <a:endParaRPr sz="3600" b="1" dirty="0"/>
          </a:p>
        </p:txBody>
      </p:sp>
      <p:sp>
        <p:nvSpPr>
          <p:cNvPr id="14" name="Content Placeholder 13"/>
          <p:cNvSpPr>
            <a:spLocks noGrp="1"/>
          </p:cNvSpPr>
          <p:nvPr>
            <p:ph idx="1"/>
          </p:nvPr>
        </p:nvSpPr>
        <p:spPr>
          <a:xfrm>
            <a:off x="506776" y="1314450"/>
            <a:ext cx="8714342" cy="5238750"/>
          </a:xfrm>
        </p:spPr>
        <p:txBody>
          <a:bodyPr>
            <a:normAutofit/>
          </a:bodyPr>
          <a:lstStyle/>
          <a:p>
            <a:pPr marL="0" indent="0">
              <a:buNone/>
            </a:pPr>
            <a:r>
              <a:rPr lang="en-GB" sz="2400" b="1" dirty="0"/>
              <a:t>Create your Olympics Banner to place up in the background</a:t>
            </a:r>
          </a:p>
          <a:p>
            <a:pPr marL="0" indent="0">
              <a:buNone/>
            </a:pPr>
            <a:r>
              <a:rPr lang="en-GB" dirty="0"/>
              <a:t>Use the following slides to prepare your banner</a:t>
            </a:r>
          </a:p>
          <a:p>
            <a:r>
              <a:rPr lang="en-GB" dirty="0"/>
              <a:t>Print 5 of the Olympic rings to colour in (blue, red, black, yellow &amp; green)</a:t>
            </a:r>
          </a:p>
          <a:p>
            <a:r>
              <a:rPr lang="en-GB" dirty="0"/>
              <a:t>Print out and colour in the year of your Olympics “2020”</a:t>
            </a:r>
          </a:p>
          <a:p>
            <a:r>
              <a:rPr lang="en-GB" dirty="0"/>
              <a:t>Change the Team name to something of your choice and colour it in – you can even change the fonts to something different</a:t>
            </a:r>
          </a:p>
          <a:p>
            <a:r>
              <a:rPr lang="en-GB" dirty="0"/>
              <a:t>Colour in your Olympic Cauldron</a:t>
            </a:r>
          </a:p>
          <a:p>
            <a:r>
              <a:rPr lang="en-GB" dirty="0"/>
              <a:t>Link your Olympic rings and place on your wall or fence and add the Olympic Cauldron, your Team name and “2020” to create your Olympics Banner</a:t>
            </a: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United Kingdom</a:t>
            </a:r>
          </a:p>
        </p:txBody>
      </p:sp>
      <p:pic>
        <p:nvPicPr>
          <p:cNvPr id="3" name="Picture 2" descr="A picture containing drawing&#10;&#10;Description automatically generated">
            <a:extLst>
              <a:ext uri="{FF2B5EF4-FFF2-40B4-BE49-F238E27FC236}">
                <a16:creationId xmlns:a16="http://schemas.microsoft.com/office/drawing/2014/main" id="{31FDCD76-36A7-40F3-A7E2-13C65A1C3F3B}"/>
              </a:ext>
            </a:extLst>
          </p:cNvPr>
          <p:cNvPicPr>
            <a:picLocks noChangeAspect="1"/>
          </p:cNvPicPr>
          <p:nvPr/>
        </p:nvPicPr>
        <p:blipFill rotWithShape="1">
          <a:blip r:embed="rId4">
            <a:extLst>
              <a:ext uri="{28A0092B-C50C-407E-A947-70E740481C1C}">
                <a14:useLocalDpi xmlns:a14="http://schemas.microsoft.com/office/drawing/2010/main" val="0"/>
              </a:ext>
            </a:extLst>
          </a:blip>
          <a:srcRect t="22646" b="22530"/>
          <a:stretch/>
        </p:blipFill>
        <p:spPr>
          <a:xfrm>
            <a:off x="340369" y="1057620"/>
            <a:ext cx="8319300" cy="4560983"/>
          </a:xfrm>
          <a:prstGeom prst="rect">
            <a:avLst/>
          </a:prstGeom>
        </p:spPr>
      </p:pic>
    </p:spTree>
    <p:extLst>
      <p:ext uri="{BB962C8B-B14F-4D97-AF65-F5344CB8AC3E}">
        <p14:creationId xmlns:p14="http://schemas.microsoft.com/office/powerpoint/2010/main" val="248128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902C4DA5-C414-46F7-A45A-0C8AF8DD0CF2}"/>
              </a:ext>
            </a:extLst>
          </p:cNvPr>
          <p:cNvPicPr>
            <a:picLocks noChangeAspect="1"/>
          </p:cNvPicPr>
          <p:nvPr/>
        </p:nvPicPr>
        <p:blipFill rotWithShape="1">
          <a:blip r:embed="rId4">
            <a:extLst>
              <a:ext uri="{28A0092B-C50C-407E-A947-70E740481C1C}">
                <a14:useLocalDpi xmlns:a14="http://schemas.microsoft.com/office/drawing/2010/main" val="0"/>
              </a:ext>
            </a:extLst>
          </a:blip>
          <a:srcRect l="9293" t="9988" r="8507" b="14727"/>
          <a:stretch/>
        </p:blipFill>
        <p:spPr>
          <a:xfrm>
            <a:off x="0" y="1161902"/>
            <a:ext cx="8253470" cy="5338779"/>
          </a:xfrm>
          <a:prstGeom prst="rect">
            <a:avLst/>
          </a:prstGeom>
        </p:spPr>
      </p:pic>
      <p:sp>
        <p:nvSpPr>
          <p:cNvPr id="3" name="Title 2">
            <a:extLst>
              <a:ext uri="{FF2B5EF4-FFF2-40B4-BE49-F238E27FC236}">
                <a16:creationId xmlns:a16="http://schemas.microsoft.com/office/drawing/2014/main" id="{81FBC019-A296-4742-8C7B-76275C66FAE4}"/>
              </a:ext>
            </a:extLst>
          </p:cNvPr>
          <p:cNvSpPr>
            <a:spLocks noGrp="1"/>
          </p:cNvSpPr>
          <p:nvPr>
            <p:ph type="title"/>
          </p:nvPr>
        </p:nvSpPr>
        <p:spPr>
          <a:xfrm>
            <a:off x="402777" y="304800"/>
            <a:ext cx="8172452" cy="670193"/>
          </a:xfrm>
        </p:spPr>
        <p:txBody>
          <a:bodyPr/>
          <a:lstStyle/>
          <a:p>
            <a:r>
              <a:rPr lang="en-GB" b="1" dirty="0"/>
              <a:t>Australia</a:t>
            </a:r>
          </a:p>
        </p:txBody>
      </p:sp>
    </p:spTree>
    <p:extLst>
      <p:ext uri="{BB962C8B-B14F-4D97-AF65-F5344CB8AC3E}">
        <p14:creationId xmlns:p14="http://schemas.microsoft.com/office/powerpoint/2010/main" val="306066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BC019-A296-4742-8C7B-76275C66FAE4}"/>
              </a:ext>
            </a:extLst>
          </p:cNvPr>
          <p:cNvSpPr>
            <a:spLocks noGrp="1"/>
          </p:cNvSpPr>
          <p:nvPr>
            <p:ph type="title"/>
          </p:nvPr>
        </p:nvSpPr>
        <p:spPr>
          <a:xfrm>
            <a:off x="402777" y="304800"/>
            <a:ext cx="8172452" cy="670193"/>
          </a:xfrm>
        </p:spPr>
        <p:txBody>
          <a:bodyPr/>
          <a:lstStyle/>
          <a:p>
            <a:r>
              <a:rPr lang="en-GB" b="1" dirty="0"/>
              <a:t>Australia</a:t>
            </a:r>
          </a:p>
        </p:txBody>
      </p:sp>
      <p:pic>
        <p:nvPicPr>
          <p:cNvPr id="4" name="Picture 3" descr="A close up of a flag&#10;&#10;Description automatically generated">
            <a:extLst>
              <a:ext uri="{FF2B5EF4-FFF2-40B4-BE49-F238E27FC236}">
                <a16:creationId xmlns:a16="http://schemas.microsoft.com/office/drawing/2014/main" id="{7188A393-D693-4193-BC2F-B49F076BE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76" y="1178498"/>
            <a:ext cx="8062053" cy="5374702"/>
          </a:xfrm>
          <a:prstGeom prst="rect">
            <a:avLst/>
          </a:prstGeom>
        </p:spPr>
      </p:pic>
    </p:spTree>
    <p:extLst>
      <p:ext uri="{BB962C8B-B14F-4D97-AF65-F5344CB8AC3E}">
        <p14:creationId xmlns:p14="http://schemas.microsoft.com/office/powerpoint/2010/main" val="368388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object, clock&#10;&#10;Description automatically generated">
            <a:extLst>
              <a:ext uri="{FF2B5EF4-FFF2-40B4-BE49-F238E27FC236}">
                <a16:creationId xmlns:a16="http://schemas.microsoft.com/office/drawing/2014/main" id="{2634143A-8EB7-4F15-980C-D521391F3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93" y="1013185"/>
            <a:ext cx="8416887" cy="5330695"/>
          </a:xfrm>
          <a:prstGeom prst="rect">
            <a:avLst/>
          </a:prstGeom>
        </p:spPr>
      </p:pic>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Canada</a:t>
            </a:r>
          </a:p>
        </p:txBody>
      </p:sp>
    </p:spTree>
    <p:extLst>
      <p:ext uri="{BB962C8B-B14F-4D97-AF65-F5344CB8AC3E}">
        <p14:creationId xmlns:p14="http://schemas.microsoft.com/office/powerpoint/2010/main" val="22021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Canada</a:t>
            </a:r>
          </a:p>
        </p:txBody>
      </p:sp>
      <p:pic>
        <p:nvPicPr>
          <p:cNvPr id="5" name="Picture 4" descr="A drawing of a cartoon character&#10;&#10;Description automatically generated">
            <a:extLst>
              <a:ext uri="{FF2B5EF4-FFF2-40B4-BE49-F238E27FC236}">
                <a16:creationId xmlns:a16="http://schemas.microsoft.com/office/drawing/2014/main" id="{95E6066A-55FB-41B7-884B-EA0DE8F61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93" y="1085733"/>
            <a:ext cx="8486902" cy="4587953"/>
          </a:xfrm>
          <a:prstGeom prst="rect">
            <a:avLst/>
          </a:prstGeom>
        </p:spPr>
      </p:pic>
    </p:spTree>
    <p:extLst>
      <p:ext uri="{BB962C8B-B14F-4D97-AF65-F5344CB8AC3E}">
        <p14:creationId xmlns:p14="http://schemas.microsoft.com/office/powerpoint/2010/main" val="51822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Iceland</a:t>
            </a:r>
          </a:p>
        </p:txBody>
      </p:sp>
      <p:pic>
        <p:nvPicPr>
          <p:cNvPr id="5" name="Picture 4" descr="A screenshot of a social media post&#10;&#10;Description automatically generated">
            <a:extLst>
              <a:ext uri="{FF2B5EF4-FFF2-40B4-BE49-F238E27FC236}">
                <a16:creationId xmlns:a16="http://schemas.microsoft.com/office/drawing/2014/main" id="{B178E97E-4C6D-4867-B7F3-999CC13CA357}"/>
              </a:ext>
            </a:extLst>
          </p:cNvPr>
          <p:cNvPicPr>
            <a:picLocks noChangeAspect="1"/>
          </p:cNvPicPr>
          <p:nvPr/>
        </p:nvPicPr>
        <p:blipFill rotWithShape="1">
          <a:blip r:embed="rId4">
            <a:extLst>
              <a:ext uri="{28A0092B-C50C-407E-A947-70E740481C1C}">
                <a14:useLocalDpi xmlns:a14="http://schemas.microsoft.com/office/drawing/2010/main" val="0"/>
              </a:ext>
            </a:extLst>
          </a:blip>
          <a:srcRect b="17269"/>
          <a:stretch/>
        </p:blipFill>
        <p:spPr>
          <a:xfrm>
            <a:off x="132202" y="781418"/>
            <a:ext cx="7535537" cy="5288876"/>
          </a:xfrm>
          <a:prstGeom prst="rect">
            <a:avLst/>
          </a:prstGeom>
        </p:spPr>
      </p:pic>
    </p:spTree>
    <p:extLst>
      <p:ext uri="{BB962C8B-B14F-4D97-AF65-F5344CB8AC3E}">
        <p14:creationId xmlns:p14="http://schemas.microsoft.com/office/powerpoint/2010/main" val="117343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Iceland</a:t>
            </a:r>
          </a:p>
        </p:txBody>
      </p:sp>
      <p:pic>
        <p:nvPicPr>
          <p:cNvPr id="3" name="Picture 2" descr="A picture containing drawing&#10;&#10;Description automatically generated">
            <a:extLst>
              <a:ext uri="{FF2B5EF4-FFF2-40B4-BE49-F238E27FC236}">
                <a16:creationId xmlns:a16="http://schemas.microsoft.com/office/drawing/2014/main" id="{8A8C2B81-CBBB-40BE-8A0A-EC0758D7A54D}"/>
              </a:ext>
            </a:extLst>
          </p:cNvPr>
          <p:cNvPicPr>
            <a:picLocks noChangeAspect="1"/>
          </p:cNvPicPr>
          <p:nvPr/>
        </p:nvPicPr>
        <p:blipFill rotWithShape="1">
          <a:blip r:embed="rId4">
            <a:extLst>
              <a:ext uri="{28A0092B-C50C-407E-A947-70E740481C1C}">
                <a14:useLocalDpi xmlns:a14="http://schemas.microsoft.com/office/drawing/2010/main" val="0"/>
              </a:ext>
            </a:extLst>
          </a:blip>
          <a:srcRect l="1442" r="1584"/>
          <a:stretch/>
        </p:blipFill>
        <p:spPr>
          <a:xfrm>
            <a:off x="495759" y="1108026"/>
            <a:ext cx="8471971" cy="4876117"/>
          </a:xfrm>
          <a:prstGeom prst="rect">
            <a:avLst/>
          </a:prstGeom>
        </p:spPr>
      </p:pic>
    </p:spTree>
    <p:extLst>
      <p:ext uri="{BB962C8B-B14F-4D97-AF65-F5344CB8AC3E}">
        <p14:creationId xmlns:p14="http://schemas.microsoft.com/office/powerpoint/2010/main" val="25841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Greece</a:t>
            </a:r>
          </a:p>
        </p:txBody>
      </p:sp>
      <p:pic>
        <p:nvPicPr>
          <p:cNvPr id="5" name="Picture 4" descr="A screenshot of a cell phone&#10;&#10;Description automatically generated">
            <a:extLst>
              <a:ext uri="{FF2B5EF4-FFF2-40B4-BE49-F238E27FC236}">
                <a16:creationId xmlns:a16="http://schemas.microsoft.com/office/drawing/2014/main" id="{EE459929-BDB0-4F89-9A50-30FDB4778B86}"/>
              </a:ext>
            </a:extLst>
          </p:cNvPr>
          <p:cNvPicPr>
            <a:picLocks noChangeAspect="1"/>
          </p:cNvPicPr>
          <p:nvPr/>
        </p:nvPicPr>
        <p:blipFill rotWithShape="1">
          <a:blip r:embed="rId4">
            <a:extLst>
              <a:ext uri="{28A0092B-C50C-407E-A947-70E740481C1C}">
                <a14:useLocalDpi xmlns:a14="http://schemas.microsoft.com/office/drawing/2010/main" val="0"/>
              </a:ext>
            </a:extLst>
          </a:blip>
          <a:srcRect l="9662" t="16463" r="8575" b="7617"/>
          <a:stretch/>
        </p:blipFill>
        <p:spPr>
          <a:xfrm>
            <a:off x="209319" y="914400"/>
            <a:ext cx="8268385" cy="5398265"/>
          </a:xfrm>
          <a:prstGeom prst="rect">
            <a:avLst/>
          </a:prstGeom>
        </p:spPr>
      </p:pic>
    </p:spTree>
    <p:extLst>
      <p:ext uri="{BB962C8B-B14F-4D97-AF65-F5344CB8AC3E}">
        <p14:creationId xmlns:p14="http://schemas.microsoft.com/office/powerpoint/2010/main" val="152595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Greece</a:t>
            </a:r>
          </a:p>
        </p:txBody>
      </p:sp>
      <p:pic>
        <p:nvPicPr>
          <p:cNvPr id="3" name="Picture 2" descr="A picture containing building, drawing&#10;&#10;Description automatically generated">
            <a:extLst>
              <a:ext uri="{FF2B5EF4-FFF2-40B4-BE49-F238E27FC236}">
                <a16:creationId xmlns:a16="http://schemas.microsoft.com/office/drawing/2014/main" id="{2F0AE06C-5C00-46F8-9F7D-3019A807F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92" y="1058892"/>
            <a:ext cx="7804791" cy="5209699"/>
          </a:xfrm>
          <a:prstGeom prst="rect">
            <a:avLst/>
          </a:prstGeom>
        </p:spPr>
      </p:pic>
    </p:spTree>
    <p:extLst>
      <p:ext uri="{BB962C8B-B14F-4D97-AF65-F5344CB8AC3E}">
        <p14:creationId xmlns:p14="http://schemas.microsoft.com/office/powerpoint/2010/main" val="99079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Japan</a:t>
            </a:r>
          </a:p>
        </p:txBody>
      </p:sp>
      <p:pic>
        <p:nvPicPr>
          <p:cNvPr id="5" name="Picture 4" descr="A close up of a lamp&#10;&#10;Description automatically generated">
            <a:extLst>
              <a:ext uri="{FF2B5EF4-FFF2-40B4-BE49-F238E27FC236}">
                <a16:creationId xmlns:a16="http://schemas.microsoft.com/office/drawing/2014/main" id="{5CD1C878-53A4-4E6E-A848-F52DC9FEF7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438" y="914400"/>
            <a:ext cx="7838586" cy="5596750"/>
          </a:xfrm>
          <a:prstGeom prst="rect">
            <a:avLst/>
          </a:prstGeom>
        </p:spPr>
      </p:pic>
    </p:spTree>
    <p:extLst>
      <p:ext uri="{BB962C8B-B14F-4D97-AF65-F5344CB8AC3E}">
        <p14:creationId xmlns:p14="http://schemas.microsoft.com/office/powerpoint/2010/main" val="28525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807D71B-8100-4C97-B0D1-55A3F39FEE87}"/>
              </a:ext>
            </a:extLst>
          </p:cNvPr>
          <p:cNvSpPr/>
          <p:nvPr/>
        </p:nvSpPr>
        <p:spPr>
          <a:xfrm>
            <a:off x="2170323" y="275422"/>
            <a:ext cx="5760000" cy="5760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F41661F-95C6-431B-9C96-21EAB638CFD5}"/>
              </a:ext>
            </a:extLst>
          </p:cNvPr>
          <p:cNvSpPr/>
          <p:nvPr/>
        </p:nvSpPr>
        <p:spPr>
          <a:xfrm>
            <a:off x="2800323" y="905422"/>
            <a:ext cx="4500000" cy="4500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7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Japan</a:t>
            </a:r>
          </a:p>
        </p:txBody>
      </p:sp>
      <p:pic>
        <p:nvPicPr>
          <p:cNvPr id="3" name="Picture 2" descr="A picture containing drawing, table&#10;&#10;Description automatically generated">
            <a:extLst>
              <a:ext uri="{FF2B5EF4-FFF2-40B4-BE49-F238E27FC236}">
                <a16:creationId xmlns:a16="http://schemas.microsoft.com/office/drawing/2014/main" id="{EB150923-CC2B-4325-9102-B89F7497B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93" y="1079346"/>
            <a:ext cx="8172452" cy="5448301"/>
          </a:xfrm>
          <a:prstGeom prst="rect">
            <a:avLst/>
          </a:prstGeom>
        </p:spPr>
      </p:pic>
    </p:spTree>
    <p:extLst>
      <p:ext uri="{BB962C8B-B14F-4D97-AF65-F5344CB8AC3E}">
        <p14:creationId xmlns:p14="http://schemas.microsoft.com/office/powerpoint/2010/main" val="36182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Israel</a:t>
            </a:r>
          </a:p>
        </p:txBody>
      </p:sp>
      <p:pic>
        <p:nvPicPr>
          <p:cNvPr id="3" name="Picture 2" descr="A screenshot of a cell phone&#10;&#10;Description automatically generated">
            <a:extLst>
              <a:ext uri="{FF2B5EF4-FFF2-40B4-BE49-F238E27FC236}">
                <a16:creationId xmlns:a16="http://schemas.microsoft.com/office/drawing/2014/main" id="{0B954AE1-A153-4A74-9A1B-DC373843E5A5}"/>
              </a:ext>
            </a:extLst>
          </p:cNvPr>
          <p:cNvPicPr>
            <a:picLocks noChangeAspect="1"/>
          </p:cNvPicPr>
          <p:nvPr/>
        </p:nvPicPr>
        <p:blipFill rotWithShape="1">
          <a:blip r:embed="rId4">
            <a:extLst>
              <a:ext uri="{28A0092B-C50C-407E-A947-70E740481C1C}">
                <a14:useLocalDpi xmlns:a14="http://schemas.microsoft.com/office/drawing/2010/main" val="0"/>
              </a:ext>
            </a:extLst>
          </a:blip>
          <a:srcRect b="18320"/>
          <a:stretch/>
        </p:blipFill>
        <p:spPr>
          <a:xfrm>
            <a:off x="253388" y="914401"/>
            <a:ext cx="7645705" cy="5464366"/>
          </a:xfrm>
          <a:prstGeom prst="rect">
            <a:avLst/>
          </a:prstGeom>
        </p:spPr>
      </p:pic>
    </p:spTree>
    <p:extLst>
      <p:ext uri="{BB962C8B-B14F-4D97-AF65-F5344CB8AC3E}">
        <p14:creationId xmlns:p14="http://schemas.microsoft.com/office/powerpoint/2010/main" val="6346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Israel</a:t>
            </a:r>
          </a:p>
        </p:txBody>
      </p:sp>
      <p:pic>
        <p:nvPicPr>
          <p:cNvPr id="5" name="Picture 4" descr="A picture containing building, drawing&#10;&#10;Description automatically generated">
            <a:extLst>
              <a:ext uri="{FF2B5EF4-FFF2-40B4-BE49-F238E27FC236}">
                <a16:creationId xmlns:a16="http://schemas.microsoft.com/office/drawing/2014/main" id="{9CCB54B4-F87E-43FC-B101-D9069B583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93" y="1249532"/>
            <a:ext cx="8306718" cy="4852508"/>
          </a:xfrm>
          <a:prstGeom prst="rect">
            <a:avLst/>
          </a:prstGeom>
        </p:spPr>
      </p:pic>
    </p:spTree>
    <p:extLst>
      <p:ext uri="{BB962C8B-B14F-4D97-AF65-F5344CB8AC3E}">
        <p14:creationId xmlns:p14="http://schemas.microsoft.com/office/powerpoint/2010/main" val="158935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Germany</a:t>
            </a:r>
          </a:p>
        </p:txBody>
      </p:sp>
      <p:pic>
        <p:nvPicPr>
          <p:cNvPr id="5" name="Picture 4" descr="A screenshot of a social media post&#10;&#10;Description automatically generated">
            <a:extLst>
              <a:ext uri="{FF2B5EF4-FFF2-40B4-BE49-F238E27FC236}">
                <a16:creationId xmlns:a16="http://schemas.microsoft.com/office/drawing/2014/main" id="{8411A736-EF66-413E-8B3D-A406C53320AB}"/>
              </a:ext>
            </a:extLst>
          </p:cNvPr>
          <p:cNvPicPr>
            <a:picLocks noChangeAspect="1"/>
          </p:cNvPicPr>
          <p:nvPr/>
        </p:nvPicPr>
        <p:blipFill rotWithShape="1">
          <a:blip r:embed="rId4">
            <a:extLst>
              <a:ext uri="{28A0092B-C50C-407E-A947-70E740481C1C}">
                <a14:useLocalDpi xmlns:a14="http://schemas.microsoft.com/office/drawing/2010/main" val="0"/>
              </a:ext>
            </a:extLst>
          </a:blip>
          <a:srcRect l="10478" t="17174" r="9546" b="7689"/>
          <a:stretch/>
        </p:blipFill>
        <p:spPr>
          <a:xfrm>
            <a:off x="297456" y="1002535"/>
            <a:ext cx="7568588" cy="5021855"/>
          </a:xfrm>
          <a:prstGeom prst="rect">
            <a:avLst/>
          </a:prstGeom>
        </p:spPr>
      </p:pic>
    </p:spTree>
    <p:extLst>
      <p:ext uri="{BB962C8B-B14F-4D97-AF65-F5344CB8AC3E}">
        <p14:creationId xmlns:p14="http://schemas.microsoft.com/office/powerpoint/2010/main" val="28298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Germany</a:t>
            </a:r>
          </a:p>
        </p:txBody>
      </p:sp>
      <p:pic>
        <p:nvPicPr>
          <p:cNvPr id="3" name="Picture 2" descr="A picture containing drawing&#10;&#10;Description automatically generated">
            <a:extLst>
              <a:ext uri="{FF2B5EF4-FFF2-40B4-BE49-F238E27FC236}">
                <a16:creationId xmlns:a16="http://schemas.microsoft.com/office/drawing/2014/main" id="{B5207B84-973F-4395-AC83-46995C7CA060}"/>
              </a:ext>
            </a:extLst>
          </p:cNvPr>
          <p:cNvPicPr>
            <a:picLocks noChangeAspect="1"/>
          </p:cNvPicPr>
          <p:nvPr/>
        </p:nvPicPr>
        <p:blipFill rotWithShape="1">
          <a:blip r:embed="rId4">
            <a:extLst>
              <a:ext uri="{28A0092B-C50C-407E-A947-70E740481C1C}">
                <a14:useLocalDpi xmlns:a14="http://schemas.microsoft.com/office/drawing/2010/main" val="0"/>
              </a:ext>
            </a:extLst>
          </a:blip>
          <a:srcRect t="19920" b="20321"/>
          <a:stretch/>
        </p:blipFill>
        <p:spPr>
          <a:xfrm>
            <a:off x="521465" y="1123720"/>
            <a:ext cx="8185356" cy="4891489"/>
          </a:xfrm>
          <a:prstGeom prst="rect">
            <a:avLst/>
          </a:prstGeom>
        </p:spPr>
      </p:pic>
    </p:spTree>
    <p:extLst>
      <p:ext uri="{BB962C8B-B14F-4D97-AF65-F5344CB8AC3E}">
        <p14:creationId xmlns:p14="http://schemas.microsoft.com/office/powerpoint/2010/main" val="234465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South Africa</a:t>
            </a:r>
          </a:p>
        </p:txBody>
      </p:sp>
      <p:pic>
        <p:nvPicPr>
          <p:cNvPr id="3" name="Picture 2" descr="A screenshot of a cell phone&#10;&#10;Description automatically generated">
            <a:extLst>
              <a:ext uri="{FF2B5EF4-FFF2-40B4-BE49-F238E27FC236}">
                <a16:creationId xmlns:a16="http://schemas.microsoft.com/office/drawing/2014/main" id="{C0CEE7E8-0EAB-43A9-B22B-B9C07CADAB03}"/>
              </a:ext>
            </a:extLst>
          </p:cNvPr>
          <p:cNvPicPr>
            <a:picLocks noChangeAspect="1"/>
          </p:cNvPicPr>
          <p:nvPr/>
        </p:nvPicPr>
        <p:blipFill rotWithShape="1">
          <a:blip r:embed="rId4">
            <a:extLst>
              <a:ext uri="{28A0092B-C50C-407E-A947-70E740481C1C}">
                <a14:useLocalDpi xmlns:a14="http://schemas.microsoft.com/office/drawing/2010/main" val="0"/>
              </a:ext>
            </a:extLst>
          </a:blip>
          <a:srcRect b="16362"/>
          <a:stretch/>
        </p:blipFill>
        <p:spPr>
          <a:xfrm>
            <a:off x="253388" y="914400"/>
            <a:ext cx="7643726" cy="5233012"/>
          </a:xfrm>
          <a:prstGeom prst="rect">
            <a:avLst/>
          </a:prstGeom>
        </p:spPr>
      </p:pic>
    </p:spTree>
    <p:extLst>
      <p:ext uri="{BB962C8B-B14F-4D97-AF65-F5344CB8AC3E}">
        <p14:creationId xmlns:p14="http://schemas.microsoft.com/office/powerpoint/2010/main" val="281143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8172452" cy="609600"/>
          </a:xfrm>
        </p:spPr>
        <p:txBody>
          <a:bodyPr/>
          <a:lstStyle/>
          <a:p>
            <a:r>
              <a:rPr lang="en-GB" b="1" dirty="0"/>
              <a:t>South Africa</a:t>
            </a:r>
          </a:p>
        </p:txBody>
      </p:sp>
      <p:pic>
        <p:nvPicPr>
          <p:cNvPr id="7" name="Picture 6" descr="A picture containing drawing, player, game, swinging&#10;&#10;Description automatically generated">
            <a:extLst>
              <a:ext uri="{FF2B5EF4-FFF2-40B4-BE49-F238E27FC236}">
                <a16:creationId xmlns:a16="http://schemas.microsoft.com/office/drawing/2014/main" id="{A3574CC2-AFB4-4F84-B5F4-DB2E6F69C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03" y="1061870"/>
            <a:ext cx="8325261" cy="5008424"/>
          </a:xfrm>
          <a:prstGeom prst="rect">
            <a:avLst/>
          </a:prstGeom>
        </p:spPr>
      </p:pic>
    </p:spTree>
    <p:extLst>
      <p:ext uri="{BB962C8B-B14F-4D97-AF65-F5344CB8AC3E}">
        <p14:creationId xmlns:p14="http://schemas.microsoft.com/office/powerpoint/2010/main" val="185504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3" y="304800"/>
            <a:ext cx="2703980" cy="1182478"/>
          </a:xfrm>
        </p:spPr>
        <p:txBody>
          <a:bodyPr/>
          <a:lstStyle/>
          <a:p>
            <a:r>
              <a:rPr lang="en-GB" b="1" dirty="0"/>
              <a:t>Create your own flag</a:t>
            </a:r>
          </a:p>
        </p:txBody>
      </p:sp>
      <p:pic>
        <p:nvPicPr>
          <p:cNvPr id="3" name="Picture 2" descr="A close up of a logo&#10;&#10;Description automatically generated">
            <a:extLst>
              <a:ext uri="{FF2B5EF4-FFF2-40B4-BE49-F238E27FC236}">
                <a16:creationId xmlns:a16="http://schemas.microsoft.com/office/drawing/2014/main" id="{6240AE45-A834-42C8-8D9F-1F5E8018D8E0}"/>
              </a:ext>
            </a:extLst>
          </p:cNvPr>
          <p:cNvPicPr>
            <a:picLocks noChangeAspect="1"/>
          </p:cNvPicPr>
          <p:nvPr/>
        </p:nvPicPr>
        <p:blipFill rotWithShape="1">
          <a:blip r:embed="rId4">
            <a:extLst>
              <a:ext uri="{28A0092B-C50C-407E-A947-70E740481C1C}">
                <a14:useLocalDpi xmlns:a14="http://schemas.microsoft.com/office/drawing/2010/main" val="0"/>
              </a:ext>
            </a:extLst>
          </a:blip>
          <a:srcRect t="12047" b="11325"/>
          <a:stretch/>
        </p:blipFill>
        <p:spPr>
          <a:xfrm>
            <a:off x="3734718" y="304800"/>
            <a:ext cx="5916058" cy="6041503"/>
          </a:xfrm>
          <a:prstGeom prst="rect">
            <a:avLst/>
          </a:prstGeom>
        </p:spPr>
      </p:pic>
    </p:spTree>
    <p:extLst>
      <p:ext uri="{BB962C8B-B14F-4D97-AF65-F5344CB8AC3E}">
        <p14:creationId xmlns:p14="http://schemas.microsoft.com/office/powerpoint/2010/main" val="327975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2" y="304800"/>
            <a:ext cx="4918371" cy="488414"/>
          </a:xfrm>
        </p:spPr>
        <p:txBody>
          <a:bodyPr>
            <a:normAutofit fontScale="90000"/>
          </a:bodyPr>
          <a:lstStyle/>
          <a:p>
            <a:r>
              <a:rPr lang="en-GB" b="1" dirty="0"/>
              <a:t>Create your own flag</a:t>
            </a:r>
          </a:p>
        </p:txBody>
      </p:sp>
      <p:sp>
        <p:nvSpPr>
          <p:cNvPr id="2" name="Rectangle 1">
            <a:extLst>
              <a:ext uri="{FF2B5EF4-FFF2-40B4-BE49-F238E27FC236}">
                <a16:creationId xmlns:a16="http://schemas.microsoft.com/office/drawing/2014/main" id="{0B4575AC-676A-4DF3-832A-FE0112DACC79}"/>
              </a:ext>
            </a:extLst>
          </p:cNvPr>
          <p:cNvSpPr/>
          <p:nvPr/>
        </p:nvSpPr>
        <p:spPr>
          <a:xfrm>
            <a:off x="506775" y="1013551"/>
            <a:ext cx="8857561" cy="512284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426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C48C-BC59-4093-B2B3-3DCE4FE08E8F}"/>
              </a:ext>
            </a:extLst>
          </p:cNvPr>
          <p:cNvSpPr>
            <a:spLocks noGrp="1"/>
          </p:cNvSpPr>
          <p:nvPr>
            <p:ph type="title"/>
          </p:nvPr>
        </p:nvSpPr>
        <p:spPr>
          <a:xfrm>
            <a:off x="457861" y="190756"/>
            <a:ext cx="8172452" cy="653667"/>
          </a:xfrm>
        </p:spPr>
        <p:txBody>
          <a:bodyPr/>
          <a:lstStyle/>
          <a:p>
            <a:r>
              <a:rPr lang="en-GB" b="1" dirty="0"/>
              <a:t>Gather your supporters</a:t>
            </a:r>
          </a:p>
        </p:txBody>
      </p:sp>
      <p:sp>
        <p:nvSpPr>
          <p:cNvPr id="3" name="Content Placeholder 2">
            <a:extLst>
              <a:ext uri="{FF2B5EF4-FFF2-40B4-BE49-F238E27FC236}">
                <a16:creationId xmlns:a16="http://schemas.microsoft.com/office/drawing/2014/main" id="{762A8D7D-9E04-4912-8EEB-47DF7BBD12D4}"/>
              </a:ext>
            </a:extLst>
          </p:cNvPr>
          <p:cNvSpPr>
            <a:spLocks noGrp="1"/>
          </p:cNvSpPr>
          <p:nvPr>
            <p:ph sz="half" idx="1"/>
          </p:nvPr>
        </p:nvSpPr>
        <p:spPr>
          <a:xfrm>
            <a:off x="457861" y="1186647"/>
            <a:ext cx="8884443" cy="1809941"/>
          </a:xfrm>
        </p:spPr>
        <p:txBody>
          <a:bodyPr/>
          <a:lstStyle/>
          <a:p>
            <a:pPr marL="0" indent="0">
              <a:buNone/>
            </a:pPr>
            <a:r>
              <a:rPr lang="en-GB" dirty="0"/>
              <a:t>Assemble your audience by getting your teddies ready to cheer for their team!</a:t>
            </a:r>
          </a:p>
          <a:p>
            <a:r>
              <a:rPr lang="en-GB" dirty="0"/>
              <a:t>You can use the flags and colour schemes to decorate them if you wish or just get them seated ready to cheer you all on </a:t>
            </a:r>
            <a:r>
              <a:rPr lang="en-GB" dirty="0">
                <a:sym typeface="Wingdings" panose="05000000000000000000" pitchFamily="2" charset="2"/>
              </a:rPr>
              <a:t></a:t>
            </a:r>
            <a:endParaRPr lang="en-GB" dirty="0"/>
          </a:p>
          <a:p>
            <a:pPr marL="0" indent="0">
              <a:buNone/>
            </a:pPr>
            <a:endParaRPr lang="en-GB" dirty="0"/>
          </a:p>
          <a:p>
            <a:endParaRPr lang="en-GB" dirty="0"/>
          </a:p>
        </p:txBody>
      </p:sp>
      <p:pic>
        <p:nvPicPr>
          <p:cNvPr id="6" name="Picture 5" descr="A large brown teddy bear sitting on top of a stuffed animal&#10;&#10;Description automatically generated">
            <a:extLst>
              <a:ext uri="{FF2B5EF4-FFF2-40B4-BE49-F238E27FC236}">
                <a16:creationId xmlns:a16="http://schemas.microsoft.com/office/drawing/2014/main" id="{67BC48E0-6999-4BDC-BA3C-D14EE83A5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519" y="2996512"/>
            <a:ext cx="2300832" cy="2703478"/>
          </a:xfrm>
          <a:prstGeom prst="rect">
            <a:avLst/>
          </a:prstGeom>
        </p:spPr>
      </p:pic>
      <p:pic>
        <p:nvPicPr>
          <p:cNvPr id="8" name="Picture 7" descr="A large brown teddy bear sitting on top of a pile of stuffed animals&#10;&#10;Description automatically generated">
            <a:extLst>
              <a:ext uri="{FF2B5EF4-FFF2-40B4-BE49-F238E27FC236}">
                <a16:creationId xmlns:a16="http://schemas.microsoft.com/office/drawing/2014/main" id="{36F83547-CD7C-4A32-B240-93F056E7E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61" y="2996588"/>
            <a:ext cx="2495518" cy="2703478"/>
          </a:xfrm>
          <a:prstGeom prst="rect">
            <a:avLst/>
          </a:prstGeom>
        </p:spPr>
      </p:pic>
      <p:pic>
        <p:nvPicPr>
          <p:cNvPr id="10" name="Picture 9" descr="A large brown teddy bear sitting on top of a stuffed toy&#10;&#10;Description automatically generated">
            <a:extLst>
              <a:ext uri="{FF2B5EF4-FFF2-40B4-BE49-F238E27FC236}">
                <a16:creationId xmlns:a16="http://schemas.microsoft.com/office/drawing/2014/main" id="{0EB70ADF-4C0A-4C12-8878-5F0E3779F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997" y="2996588"/>
            <a:ext cx="3192904" cy="2703326"/>
          </a:xfrm>
          <a:prstGeom prst="rect">
            <a:avLst/>
          </a:prstGeom>
        </p:spPr>
      </p:pic>
    </p:spTree>
    <p:extLst>
      <p:ext uri="{BB962C8B-B14F-4D97-AF65-F5344CB8AC3E}">
        <p14:creationId xmlns:p14="http://schemas.microsoft.com/office/powerpoint/2010/main" val="64687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60C57-7785-4EF2-A7DC-7C91586206C9}"/>
              </a:ext>
            </a:extLst>
          </p:cNvPr>
          <p:cNvSpPr/>
          <p:nvPr/>
        </p:nvSpPr>
        <p:spPr>
          <a:xfrm>
            <a:off x="526903" y="475232"/>
            <a:ext cx="9116599" cy="4508927"/>
          </a:xfrm>
          <a:prstGeom prst="rect">
            <a:avLst/>
          </a:prstGeom>
          <a:noFill/>
        </p:spPr>
        <p:txBody>
          <a:bodyPr wrap="square" lIns="91440" tIns="45720" rIns="91440" bIns="45720">
            <a:spAutoFit/>
          </a:bodyPr>
          <a:lstStyle/>
          <a:p>
            <a:pPr algn="ctr"/>
            <a:r>
              <a:rPr lang="en-US" sz="28700"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Berlin Sans FB Demi" panose="020E0802020502020306" pitchFamily="34" charset="0"/>
              </a:rPr>
              <a:t>2020</a:t>
            </a:r>
            <a:endParaRPr lang="en-US" sz="28700" b="1" cap="none" spc="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283620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468877" y="157705"/>
            <a:ext cx="8172452" cy="686718"/>
          </a:xfrm>
        </p:spPr>
        <p:txBody>
          <a:bodyPr/>
          <a:lstStyle/>
          <a:p>
            <a:r>
              <a:rPr lang="en-GB" b="1" dirty="0"/>
              <a:t>Prepare your events</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sz="half" idx="1"/>
          </p:nvPr>
        </p:nvSpPr>
        <p:spPr>
          <a:xfrm>
            <a:off x="385590" y="925417"/>
            <a:ext cx="9166033" cy="5088160"/>
          </a:xfrm>
        </p:spPr>
        <p:txBody>
          <a:bodyPr>
            <a:normAutofit fontScale="62500" lnSpcReduction="20000"/>
          </a:bodyPr>
          <a:lstStyle/>
          <a:p>
            <a:pPr marL="0" indent="0">
              <a:buNone/>
            </a:pPr>
            <a:r>
              <a:rPr lang="en-GB" sz="2600" b="1" dirty="0"/>
              <a:t>You will need:</a:t>
            </a:r>
          </a:p>
          <a:p>
            <a:pPr>
              <a:lnSpc>
                <a:spcPct val="120000"/>
              </a:lnSpc>
              <a:spcBef>
                <a:spcPts val="600"/>
              </a:spcBef>
            </a:pPr>
            <a:r>
              <a:rPr lang="en-GB" sz="2600" dirty="0"/>
              <a:t>Selection of small, medium books (at least a couple of hardback books)</a:t>
            </a:r>
          </a:p>
          <a:p>
            <a:pPr>
              <a:lnSpc>
                <a:spcPct val="120000"/>
              </a:lnSpc>
              <a:spcBef>
                <a:spcPts val="600"/>
              </a:spcBef>
            </a:pPr>
            <a:r>
              <a:rPr lang="en-GB" sz="2600" dirty="0"/>
              <a:t>Paper and </a:t>
            </a:r>
            <a:r>
              <a:rPr lang="en-GB" sz="2600" dirty="0" err="1"/>
              <a:t>scisssors</a:t>
            </a:r>
            <a:endParaRPr lang="en-GB" sz="2600" dirty="0"/>
          </a:p>
          <a:p>
            <a:pPr>
              <a:lnSpc>
                <a:spcPct val="120000"/>
              </a:lnSpc>
              <a:spcBef>
                <a:spcPts val="600"/>
              </a:spcBef>
            </a:pPr>
            <a:r>
              <a:rPr lang="en-GB" sz="2600" dirty="0"/>
              <a:t>Cardboard</a:t>
            </a:r>
          </a:p>
          <a:p>
            <a:pPr>
              <a:lnSpc>
                <a:spcPct val="120000"/>
              </a:lnSpc>
              <a:spcBef>
                <a:spcPts val="600"/>
              </a:spcBef>
            </a:pPr>
            <a:r>
              <a:rPr lang="en-GB" sz="2600" dirty="0"/>
              <a:t>Ribbon and wooden spoon or medium sized ball</a:t>
            </a:r>
          </a:p>
          <a:p>
            <a:pPr>
              <a:lnSpc>
                <a:spcPct val="120000"/>
              </a:lnSpc>
              <a:spcBef>
                <a:spcPts val="600"/>
              </a:spcBef>
            </a:pPr>
            <a:r>
              <a:rPr lang="en-GB" sz="2600" dirty="0"/>
              <a:t>Stopwatch</a:t>
            </a:r>
          </a:p>
          <a:p>
            <a:pPr>
              <a:lnSpc>
                <a:spcPct val="120000"/>
              </a:lnSpc>
              <a:spcBef>
                <a:spcPts val="600"/>
              </a:spcBef>
            </a:pPr>
            <a:r>
              <a:rPr lang="en-GB" sz="2600" dirty="0"/>
              <a:t>10-12 plastic/paper cups – 2 different colours or differentiate to make 2 teams of 5-6 cups</a:t>
            </a:r>
          </a:p>
          <a:p>
            <a:pPr>
              <a:lnSpc>
                <a:spcPct val="120000"/>
              </a:lnSpc>
              <a:spcBef>
                <a:spcPts val="600"/>
              </a:spcBef>
            </a:pPr>
            <a:r>
              <a:rPr lang="en-GB" sz="2600" dirty="0"/>
              <a:t>10-12 cans (soft drinks or tins)</a:t>
            </a:r>
          </a:p>
          <a:p>
            <a:pPr>
              <a:lnSpc>
                <a:spcPct val="120000"/>
              </a:lnSpc>
              <a:spcBef>
                <a:spcPts val="600"/>
              </a:spcBef>
            </a:pPr>
            <a:r>
              <a:rPr lang="en-GB" sz="2600" dirty="0"/>
              <a:t>Soft toys</a:t>
            </a:r>
          </a:p>
          <a:p>
            <a:pPr>
              <a:lnSpc>
                <a:spcPct val="120000"/>
              </a:lnSpc>
              <a:spcBef>
                <a:spcPts val="600"/>
              </a:spcBef>
            </a:pPr>
            <a:r>
              <a:rPr lang="en-GB" sz="2600" dirty="0"/>
              <a:t>A couple of baskets or similar</a:t>
            </a:r>
          </a:p>
          <a:p>
            <a:pPr>
              <a:lnSpc>
                <a:spcPct val="120000"/>
              </a:lnSpc>
              <a:spcBef>
                <a:spcPts val="600"/>
              </a:spcBef>
            </a:pPr>
            <a:r>
              <a:rPr lang="en-GB" sz="2600" dirty="0"/>
              <a:t>4 buckets or containers for water (similar size)</a:t>
            </a:r>
          </a:p>
          <a:p>
            <a:pPr>
              <a:lnSpc>
                <a:spcPct val="120000"/>
              </a:lnSpc>
              <a:spcBef>
                <a:spcPts val="600"/>
              </a:spcBef>
            </a:pPr>
            <a:r>
              <a:rPr lang="en-GB" sz="2600" dirty="0"/>
              <a:t>Basketball or similar sized ball x 2</a:t>
            </a:r>
          </a:p>
          <a:p>
            <a:pPr>
              <a:lnSpc>
                <a:spcPct val="120000"/>
              </a:lnSpc>
              <a:spcBef>
                <a:spcPts val="600"/>
              </a:spcBef>
            </a:pPr>
            <a:r>
              <a:rPr lang="en-GB" sz="2600" dirty="0"/>
              <a:t>Pool Noodles / Paper Towel Rolls</a:t>
            </a:r>
          </a:p>
          <a:p>
            <a:pPr>
              <a:lnSpc>
                <a:spcPct val="120000"/>
              </a:lnSpc>
              <a:spcBef>
                <a:spcPts val="600"/>
              </a:spcBef>
            </a:pPr>
            <a:r>
              <a:rPr lang="en-GB" sz="2600" dirty="0"/>
              <a:t>Bean bags or small soft toys</a:t>
            </a:r>
          </a:p>
          <a:p>
            <a:pPr>
              <a:lnSpc>
                <a:spcPct val="120000"/>
              </a:lnSpc>
              <a:spcBef>
                <a:spcPts val="600"/>
              </a:spcBef>
            </a:pPr>
            <a:r>
              <a:rPr lang="en-GB" sz="2600" dirty="0"/>
              <a:t>Tape measure or measuring stick</a:t>
            </a:r>
            <a:endParaRPr lang="en-GB" dirty="0"/>
          </a:p>
        </p:txBody>
      </p:sp>
    </p:spTree>
    <p:extLst>
      <p:ext uri="{BB962C8B-B14F-4D97-AF65-F5344CB8AC3E}">
        <p14:creationId xmlns:p14="http://schemas.microsoft.com/office/powerpoint/2010/main" val="49402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865485" y="304800"/>
            <a:ext cx="8172452" cy="571500"/>
          </a:xfrm>
        </p:spPr>
        <p:txBody>
          <a:bodyPr/>
          <a:lstStyle/>
          <a:p>
            <a:r>
              <a:rPr lang="en-GB" b="1" dirty="0"/>
              <a:t>Hold your Olympic Opening Ceremony</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30506" y="1322024"/>
            <a:ext cx="9066882" cy="4659676"/>
          </a:xfrm>
        </p:spPr>
        <p:txBody>
          <a:bodyPr>
            <a:normAutofit/>
          </a:bodyPr>
          <a:lstStyle/>
          <a:p>
            <a:r>
              <a:rPr lang="en-GB" sz="2400" dirty="0"/>
              <a:t>Place your banner and Olympic Cauldron over your Olympic Arena</a:t>
            </a:r>
          </a:p>
          <a:p>
            <a:r>
              <a:rPr lang="en-GB" sz="2400" dirty="0"/>
              <a:t>Gather your supporters and line them up ready to receive their athletes</a:t>
            </a:r>
          </a:p>
          <a:p>
            <a:r>
              <a:rPr lang="en-GB" sz="2400" dirty="0"/>
              <a:t>Assemble your athletes with their flags and/or mascots</a:t>
            </a:r>
          </a:p>
          <a:p>
            <a:r>
              <a:rPr lang="en-GB" sz="2400" dirty="0"/>
              <a:t>Play some appropriate marching music</a:t>
            </a:r>
          </a:p>
          <a:p>
            <a:r>
              <a:rPr lang="en-GB" sz="2400" dirty="0"/>
              <a:t>Nominate your flame bearer to lead the athletes and light the Olympic Cauldron</a:t>
            </a:r>
          </a:p>
          <a:p>
            <a:r>
              <a:rPr lang="en-GB" sz="2400" dirty="0"/>
              <a:t>Let the Games begin …..</a:t>
            </a:r>
          </a:p>
          <a:p>
            <a:endParaRPr lang="en-GB" sz="2400" dirty="0"/>
          </a:p>
        </p:txBody>
      </p:sp>
    </p:spTree>
    <p:extLst>
      <p:ext uri="{BB962C8B-B14F-4D97-AF65-F5344CB8AC3E}">
        <p14:creationId xmlns:p14="http://schemas.microsoft.com/office/powerpoint/2010/main" val="108821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p:txBody>
          <a:bodyPr>
            <a:normAutofit/>
          </a:bodyPr>
          <a:lstStyle/>
          <a:p>
            <a:r>
              <a:rPr lang="en-GB" sz="3600" b="1" dirty="0"/>
              <a:t>OLYMPIC EVENTS</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sz="half" idx="1"/>
          </p:nvPr>
        </p:nvSpPr>
        <p:spPr>
          <a:xfrm>
            <a:off x="217170" y="1825625"/>
            <a:ext cx="5212079" cy="4187952"/>
          </a:xfrm>
        </p:spPr>
        <p:txBody>
          <a:bodyPr>
            <a:noAutofit/>
          </a:bodyPr>
          <a:lstStyle/>
          <a:p>
            <a:pPr marL="720725" indent="-720725">
              <a:buFont typeface="+mj-lt"/>
              <a:buAutoNum type="arabicPeriod"/>
            </a:pPr>
            <a:r>
              <a:rPr lang="en-GB" sz="2800" dirty="0"/>
              <a:t>Beam Exercise</a:t>
            </a:r>
          </a:p>
          <a:p>
            <a:pPr marL="720725" indent="-720725">
              <a:buFont typeface="+mj-lt"/>
              <a:buAutoNum type="arabicPeriod"/>
            </a:pPr>
            <a:r>
              <a:rPr lang="en-GB" sz="2800" dirty="0"/>
              <a:t>Monster Jump</a:t>
            </a:r>
          </a:p>
          <a:p>
            <a:pPr marL="720725" indent="-720725">
              <a:buFont typeface="+mj-lt"/>
              <a:buAutoNum type="arabicPeriod"/>
            </a:pPr>
            <a:r>
              <a:rPr lang="en-GB" sz="2800" dirty="0"/>
              <a:t>Floor Exercise</a:t>
            </a:r>
          </a:p>
          <a:p>
            <a:pPr marL="720725" indent="-720725">
              <a:buFont typeface="+mj-lt"/>
              <a:buAutoNum type="arabicPeriod"/>
            </a:pPr>
            <a:r>
              <a:rPr lang="en-GB" sz="2800" dirty="0"/>
              <a:t>Cup Flips</a:t>
            </a:r>
          </a:p>
          <a:p>
            <a:pPr marL="720725" indent="-720725">
              <a:buFont typeface="+mj-lt"/>
              <a:buAutoNum type="arabicPeriod"/>
            </a:pPr>
            <a:r>
              <a:rPr lang="en-GB" sz="2800" dirty="0"/>
              <a:t>Marathon</a:t>
            </a:r>
          </a:p>
          <a:p>
            <a:pPr marL="720725" indent="-720725">
              <a:buFont typeface="+mj-lt"/>
              <a:buAutoNum type="arabicPeriod"/>
            </a:pPr>
            <a:r>
              <a:rPr lang="en-GB" sz="2800" dirty="0"/>
              <a:t>Rhythmic Gymnastics</a:t>
            </a:r>
          </a:p>
          <a:p>
            <a:pPr marL="720725" indent="-720725">
              <a:buFont typeface="+mj-lt"/>
              <a:buAutoNum type="arabicPeriod"/>
            </a:pPr>
            <a:endParaRPr lang="en-GB" sz="2800" dirty="0"/>
          </a:p>
          <a:p>
            <a:pPr marL="720725" indent="-720725">
              <a:buFont typeface="+mj-lt"/>
              <a:buAutoNum type="arabicPeriod"/>
            </a:pPr>
            <a:endParaRPr lang="en-GB" sz="2800" dirty="0"/>
          </a:p>
        </p:txBody>
      </p:sp>
      <p:sp>
        <p:nvSpPr>
          <p:cNvPr id="4" name="Content Placeholder 3">
            <a:extLst>
              <a:ext uri="{FF2B5EF4-FFF2-40B4-BE49-F238E27FC236}">
                <a16:creationId xmlns:a16="http://schemas.microsoft.com/office/drawing/2014/main" id="{8F4E534B-FE48-42B5-9758-54D65C0AFD02}"/>
              </a:ext>
            </a:extLst>
          </p:cNvPr>
          <p:cNvSpPr>
            <a:spLocks noGrp="1"/>
          </p:cNvSpPr>
          <p:nvPr>
            <p:ph sz="half" idx="2"/>
          </p:nvPr>
        </p:nvSpPr>
        <p:spPr>
          <a:xfrm>
            <a:off x="5665805" y="1845310"/>
            <a:ext cx="4023024" cy="4187952"/>
          </a:xfrm>
        </p:spPr>
        <p:txBody>
          <a:bodyPr>
            <a:normAutofit/>
          </a:bodyPr>
          <a:lstStyle/>
          <a:p>
            <a:pPr marL="811213" indent="-811213">
              <a:buFont typeface="+mj-lt"/>
              <a:buAutoNum type="arabicPeriod" startAt="7"/>
            </a:pPr>
            <a:r>
              <a:rPr lang="en-GB" sz="2800" dirty="0"/>
              <a:t>Slalom Run</a:t>
            </a:r>
          </a:p>
          <a:p>
            <a:pPr marL="811213" indent="-811213">
              <a:buFont typeface="+mj-lt"/>
              <a:buAutoNum type="arabicPeriod" startAt="7"/>
            </a:pPr>
            <a:r>
              <a:rPr lang="en-GB" sz="2800" dirty="0"/>
              <a:t>Basketball</a:t>
            </a:r>
          </a:p>
          <a:p>
            <a:pPr marL="811213" indent="-811213">
              <a:buFont typeface="+mj-lt"/>
              <a:buAutoNum type="arabicPeriod" startAt="7"/>
            </a:pPr>
            <a:r>
              <a:rPr lang="en-GB" sz="2800" dirty="0"/>
              <a:t>Javelin Throw</a:t>
            </a:r>
          </a:p>
          <a:p>
            <a:pPr marL="811213" indent="-811213">
              <a:buFont typeface="+mj-lt"/>
              <a:buAutoNum type="arabicPeriod" startAt="7"/>
            </a:pPr>
            <a:r>
              <a:rPr lang="en-GB" sz="2800" dirty="0"/>
              <a:t>Long Jump</a:t>
            </a:r>
          </a:p>
          <a:p>
            <a:pPr marL="811213" indent="-811213">
              <a:buFont typeface="+mj-lt"/>
              <a:buAutoNum type="arabicPeriod" startAt="7"/>
            </a:pPr>
            <a:r>
              <a:rPr lang="en-GB" sz="2800" dirty="0"/>
              <a:t>Relay Race</a:t>
            </a:r>
          </a:p>
          <a:p>
            <a:pPr marL="811213" indent="-811213"/>
            <a:endParaRPr lang="en-GB" sz="2800" dirty="0"/>
          </a:p>
        </p:txBody>
      </p:sp>
    </p:spTree>
    <p:extLst>
      <p:ext uri="{BB962C8B-B14F-4D97-AF65-F5344CB8AC3E}">
        <p14:creationId xmlns:p14="http://schemas.microsoft.com/office/powerpoint/2010/main" val="354796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fontScale="90000"/>
          </a:bodyPr>
          <a:lstStyle/>
          <a:p>
            <a:r>
              <a:rPr lang="en-GB" sz="3600" b="1" dirty="0">
                <a:solidFill>
                  <a:srgbClr val="FF0000"/>
                </a:solidFill>
              </a:rPr>
              <a:t>EVENT INSTRUCTIONS – BEAM EXERCISE</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1013551"/>
            <a:ext cx="8734312" cy="5643849"/>
          </a:xfrm>
        </p:spPr>
        <p:txBody>
          <a:bodyPr>
            <a:noAutofit/>
          </a:bodyPr>
          <a:lstStyle/>
          <a:p>
            <a:pPr marL="0" indent="0">
              <a:buNone/>
            </a:pPr>
            <a:r>
              <a:rPr lang="en-GB" sz="1800" b="1" dirty="0"/>
              <a:t>Preparation</a:t>
            </a:r>
            <a:r>
              <a:rPr lang="en-GB" sz="2800" dirty="0"/>
              <a:t>:</a:t>
            </a:r>
          </a:p>
          <a:p>
            <a:r>
              <a:rPr lang="en-GB" dirty="0"/>
              <a:t>Tape a line on the floor to make a “beam” or draw a beam on the pavement with some chalk.  Make the beam as long as you like.</a:t>
            </a:r>
          </a:p>
          <a:p>
            <a:r>
              <a:rPr lang="en-GB" dirty="0"/>
              <a:t>Gather your books and place at one end of your beam</a:t>
            </a:r>
          </a:p>
          <a:p>
            <a:pPr marL="0" indent="0">
              <a:buNone/>
            </a:pPr>
            <a:r>
              <a:rPr lang="en-GB" b="1" dirty="0"/>
              <a:t>Goal</a:t>
            </a:r>
            <a:r>
              <a:rPr lang="en-GB" dirty="0"/>
              <a:t>:</a:t>
            </a:r>
          </a:p>
          <a:p>
            <a:pPr marL="0" indent="0">
              <a:buNone/>
            </a:pPr>
            <a:r>
              <a:rPr lang="en-GB" dirty="0"/>
              <a:t>Balance as many books on your head as you can whilst walking along the “beam”.  If you fall off the beam or drop a book, go back to the beginning.  Points are awarded for getting all the way without falling off or dropping a book in one go:</a:t>
            </a:r>
          </a:p>
          <a:p>
            <a:pPr>
              <a:tabLst>
                <a:tab pos="2147888" algn="l"/>
              </a:tabLst>
            </a:pPr>
            <a:r>
              <a:rPr lang="en-GB" dirty="0"/>
              <a:t>1 book 	1 point</a:t>
            </a:r>
          </a:p>
          <a:p>
            <a:pPr>
              <a:tabLst>
                <a:tab pos="2147888" algn="l"/>
              </a:tabLst>
            </a:pPr>
            <a:r>
              <a:rPr lang="en-GB" dirty="0"/>
              <a:t>2 books	3 points</a:t>
            </a:r>
          </a:p>
          <a:p>
            <a:pPr>
              <a:tabLst>
                <a:tab pos="2147888" algn="l"/>
              </a:tabLst>
            </a:pPr>
            <a:r>
              <a:rPr lang="en-GB" dirty="0"/>
              <a:t>3 books	5 points</a:t>
            </a:r>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426376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fontScale="90000"/>
          </a:bodyPr>
          <a:lstStyle/>
          <a:p>
            <a:r>
              <a:rPr lang="en-GB" sz="3600" b="1" dirty="0">
                <a:solidFill>
                  <a:srgbClr val="FF0000"/>
                </a:solidFill>
              </a:rPr>
              <a:t>EVENT INSTRUCTIONS – MONSTER JUMP</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1013551"/>
            <a:ext cx="8734312" cy="5643849"/>
          </a:xfrm>
        </p:spPr>
        <p:txBody>
          <a:bodyPr>
            <a:noAutofit/>
          </a:bodyPr>
          <a:lstStyle/>
          <a:p>
            <a:pPr marL="0" indent="0">
              <a:buNone/>
            </a:pPr>
            <a:r>
              <a:rPr lang="en-GB" sz="1800" b="1" dirty="0"/>
              <a:t>Preparation</a:t>
            </a:r>
            <a:r>
              <a:rPr lang="en-GB" sz="2800" dirty="0"/>
              <a:t>:</a:t>
            </a:r>
          </a:p>
          <a:p>
            <a:r>
              <a:rPr lang="en-GB" dirty="0"/>
              <a:t>Print out 10 sheets of the Monster Feet and lay them out in a line with each pair facing a different direction.  Alternatively you can draw monster feet on the pavement using chalk.</a:t>
            </a:r>
          </a:p>
          <a:p>
            <a:pPr marL="0" indent="0">
              <a:buNone/>
            </a:pPr>
            <a:r>
              <a:rPr lang="en-GB" b="1" dirty="0"/>
              <a:t>Goal</a:t>
            </a:r>
            <a:r>
              <a:rPr lang="en-GB" dirty="0"/>
              <a:t>:</a:t>
            </a:r>
          </a:p>
          <a:p>
            <a:r>
              <a:rPr lang="en-GB" dirty="0"/>
              <a:t>Each person takes a turn and starts with both feet on the first pair of Monster Feet.  Start the timer and jump to the next pair and so on until you reach the finish line.</a:t>
            </a:r>
          </a:p>
          <a:p>
            <a:r>
              <a:rPr lang="en-GB" dirty="0"/>
              <a:t>Place participants in order of fastest time completed.  If you miss the Monster Feet you must start again at the beginning!</a:t>
            </a:r>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13361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2" y="304800"/>
            <a:ext cx="4918371" cy="488414"/>
          </a:xfrm>
        </p:spPr>
        <p:txBody>
          <a:bodyPr>
            <a:noAutofit/>
          </a:bodyPr>
          <a:lstStyle/>
          <a:p>
            <a:r>
              <a:rPr lang="en-GB" sz="3200" b="1" dirty="0"/>
              <a:t>MONSTER FEET</a:t>
            </a:r>
          </a:p>
        </p:txBody>
      </p:sp>
      <p:pic>
        <p:nvPicPr>
          <p:cNvPr id="5" name="Picture 4" descr="A picture containing object, mirror&#10;&#10;Description automatically generated">
            <a:extLst>
              <a:ext uri="{FF2B5EF4-FFF2-40B4-BE49-F238E27FC236}">
                <a16:creationId xmlns:a16="http://schemas.microsoft.com/office/drawing/2014/main" id="{F2007AA4-2541-4C03-8220-CE4F59BF1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5" y="1266021"/>
            <a:ext cx="4448175" cy="4876800"/>
          </a:xfrm>
          <a:prstGeom prst="rect">
            <a:avLst/>
          </a:prstGeom>
        </p:spPr>
      </p:pic>
      <p:pic>
        <p:nvPicPr>
          <p:cNvPr id="6" name="Picture 5">
            <a:extLst>
              <a:ext uri="{FF2B5EF4-FFF2-40B4-BE49-F238E27FC236}">
                <a16:creationId xmlns:a16="http://schemas.microsoft.com/office/drawing/2014/main" id="{BD90A3C1-6B92-4FB6-ACF0-2CDCB2064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5" y="1189821"/>
            <a:ext cx="4448175" cy="4876800"/>
          </a:xfrm>
          <a:prstGeom prst="rect">
            <a:avLst/>
          </a:prstGeom>
        </p:spPr>
      </p:pic>
      <p:pic>
        <p:nvPicPr>
          <p:cNvPr id="7" name="Picture 6">
            <a:extLst>
              <a:ext uri="{FF2B5EF4-FFF2-40B4-BE49-F238E27FC236}">
                <a16:creationId xmlns:a16="http://schemas.microsoft.com/office/drawing/2014/main" id="{16E4F0FF-A3C5-4DCD-9AB7-18C3FEB0F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189821"/>
            <a:ext cx="4448175" cy="4876800"/>
          </a:xfrm>
          <a:prstGeom prst="rect">
            <a:avLst/>
          </a:prstGeom>
        </p:spPr>
      </p:pic>
    </p:spTree>
    <p:extLst>
      <p:ext uri="{BB962C8B-B14F-4D97-AF65-F5344CB8AC3E}">
        <p14:creationId xmlns:p14="http://schemas.microsoft.com/office/powerpoint/2010/main" val="29166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fontScale="90000"/>
          </a:bodyPr>
          <a:lstStyle/>
          <a:p>
            <a:r>
              <a:rPr lang="en-GB" sz="3600" b="1" dirty="0">
                <a:solidFill>
                  <a:srgbClr val="FF0000"/>
                </a:solidFill>
              </a:rPr>
              <a:t>EVENT INSTRUCTIONS – FLOOR EXERCISE</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1013551"/>
            <a:ext cx="8734312" cy="5643849"/>
          </a:xfrm>
        </p:spPr>
        <p:txBody>
          <a:bodyPr>
            <a:noAutofit/>
          </a:bodyPr>
          <a:lstStyle/>
          <a:p>
            <a:pPr marL="0" indent="0">
              <a:buNone/>
            </a:pPr>
            <a:r>
              <a:rPr lang="en-GB" sz="1800" b="1" dirty="0"/>
              <a:t>Preparation</a:t>
            </a:r>
            <a:r>
              <a:rPr lang="en-GB" sz="2800" dirty="0"/>
              <a:t>:</a:t>
            </a:r>
          </a:p>
          <a:p>
            <a:r>
              <a:rPr lang="en-GB" dirty="0"/>
              <a:t>Place several soft toys on the floor and sit just in front of them with your legs straight out in front touching the toys.  </a:t>
            </a:r>
          </a:p>
          <a:p>
            <a:r>
              <a:rPr lang="en-GB" dirty="0"/>
              <a:t>Lay down and place a basket a little way behind your head. </a:t>
            </a:r>
          </a:p>
          <a:p>
            <a:pPr marL="0" indent="0">
              <a:buNone/>
            </a:pPr>
            <a:r>
              <a:rPr lang="en-GB" b="1" dirty="0"/>
              <a:t>Goal</a:t>
            </a:r>
            <a:r>
              <a:rPr lang="en-GB" dirty="0"/>
              <a:t>:</a:t>
            </a:r>
          </a:p>
          <a:p>
            <a:r>
              <a:rPr lang="en-GB" dirty="0"/>
              <a:t>Start the timer and as fast as you can pick up a soft toy with your feet and roll back to lift the toy above and behind your head and place it in your basket.  </a:t>
            </a:r>
          </a:p>
          <a:p>
            <a:r>
              <a:rPr lang="en-GB" dirty="0"/>
              <a:t>Continue for 1 minute and record how many you complete in this time.</a:t>
            </a:r>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43970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a:bodyPr>
          <a:lstStyle/>
          <a:p>
            <a:r>
              <a:rPr lang="en-GB" sz="3600" b="1" dirty="0">
                <a:solidFill>
                  <a:srgbClr val="FF0000"/>
                </a:solidFill>
              </a:rPr>
              <a:t>EVENT INSTRUCTIONS – CUP FLIPS</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876301"/>
            <a:ext cx="9347152" cy="5781100"/>
          </a:xfrm>
        </p:spPr>
        <p:txBody>
          <a:bodyPr>
            <a:noAutofit/>
          </a:bodyPr>
          <a:lstStyle/>
          <a:p>
            <a:pPr marL="0" indent="0">
              <a:buNone/>
            </a:pPr>
            <a:r>
              <a:rPr lang="en-GB" sz="1800" b="1" dirty="0"/>
              <a:t>Preparation</a:t>
            </a:r>
            <a:r>
              <a:rPr lang="en-GB" sz="2800" dirty="0"/>
              <a:t>:</a:t>
            </a:r>
          </a:p>
          <a:p>
            <a:r>
              <a:rPr lang="en-GB" sz="1900" dirty="0"/>
              <a:t>Create a large Noughts &amp; Crosses grid either using some cardboard placed on a table with masking tape to create a grid (see next slide) or place the masking tape grid directly on your table</a:t>
            </a:r>
          </a:p>
          <a:p>
            <a:r>
              <a:rPr lang="en-GB" sz="1900" dirty="0"/>
              <a:t>Each team should have a different set of 5-6 cups.  You can place stickers on them or decorate your cups to make them different for each team.</a:t>
            </a:r>
          </a:p>
          <a:p>
            <a:pPr marL="0" indent="0">
              <a:buNone/>
            </a:pPr>
            <a:r>
              <a:rPr lang="en-GB" b="1" dirty="0"/>
              <a:t>Goal</a:t>
            </a:r>
            <a:r>
              <a:rPr lang="en-GB" dirty="0"/>
              <a:t>:</a:t>
            </a:r>
          </a:p>
          <a:p>
            <a:r>
              <a:rPr lang="en-GB" sz="1900" dirty="0"/>
              <a:t>One from each team starts together</a:t>
            </a:r>
          </a:p>
          <a:p>
            <a:r>
              <a:rPr lang="en-GB" sz="1900" dirty="0"/>
              <a:t>Balance the bottom of one cup each on the edge of the table (half on, half off) and, together, try to flip the cup so it lands either way up (you choose)</a:t>
            </a:r>
          </a:p>
          <a:p>
            <a:r>
              <a:rPr lang="en-GB" sz="1900" dirty="0"/>
              <a:t>As soon as the cup lands the correct way up you can place it on the grid – first one to get a row of 3 wins!  </a:t>
            </a:r>
          </a:p>
          <a:p>
            <a:r>
              <a:rPr lang="en-GB" sz="1900" dirty="0"/>
              <a:t>Keep going till all team members have had a chance to play.  </a:t>
            </a:r>
          </a:p>
          <a:p>
            <a:endParaRPr lang="en-GB" dirty="0"/>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186841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5669285" y="207485"/>
            <a:ext cx="4113695" cy="649761"/>
          </a:xfrm>
        </p:spPr>
        <p:txBody>
          <a:bodyPr>
            <a:noAutofit/>
          </a:bodyPr>
          <a:lstStyle/>
          <a:p>
            <a:pPr algn="ctr"/>
            <a:r>
              <a:rPr lang="en-GB" sz="3600" b="1" dirty="0"/>
              <a:t>CUP FLIPS</a:t>
            </a:r>
          </a:p>
        </p:txBody>
      </p:sp>
      <p:cxnSp>
        <p:nvCxnSpPr>
          <p:cNvPr id="20" name="Straight Connector 19">
            <a:extLst>
              <a:ext uri="{FF2B5EF4-FFF2-40B4-BE49-F238E27FC236}">
                <a16:creationId xmlns:a16="http://schemas.microsoft.com/office/drawing/2014/main" id="{882BA2EB-C09E-466A-B3F1-0AE75C4A5597}"/>
              </a:ext>
            </a:extLst>
          </p:cNvPr>
          <p:cNvCxnSpPr/>
          <p:nvPr/>
        </p:nvCxnSpPr>
        <p:spPr>
          <a:xfrm>
            <a:off x="2423710" y="273585"/>
            <a:ext cx="0" cy="647791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26B74E-358D-4BB7-8199-CFB672078111}"/>
              </a:ext>
            </a:extLst>
          </p:cNvPr>
          <p:cNvCxnSpPr/>
          <p:nvPr/>
        </p:nvCxnSpPr>
        <p:spPr>
          <a:xfrm>
            <a:off x="4583016" y="380082"/>
            <a:ext cx="0" cy="647791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97125B3-39F0-48BE-BC86-FBA661C05444}"/>
              </a:ext>
            </a:extLst>
          </p:cNvPr>
          <p:cNvCxnSpPr>
            <a:cxnSpLocks/>
          </p:cNvCxnSpPr>
          <p:nvPr/>
        </p:nvCxnSpPr>
        <p:spPr>
          <a:xfrm rot="5400000">
            <a:off x="3459295" y="-806068"/>
            <a:ext cx="0" cy="647791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3EA360-04DA-4E0A-8AC2-E48C111EE07A}"/>
              </a:ext>
            </a:extLst>
          </p:cNvPr>
          <p:cNvCxnSpPr>
            <a:cxnSpLocks/>
          </p:cNvCxnSpPr>
          <p:nvPr/>
        </p:nvCxnSpPr>
        <p:spPr>
          <a:xfrm rot="5400000">
            <a:off x="3503363" y="1353238"/>
            <a:ext cx="0" cy="647791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0F6C46A-CBC2-479B-853D-34EE7E46895B}"/>
              </a:ext>
            </a:extLst>
          </p:cNvPr>
          <p:cNvSpPr txBox="1"/>
          <p:nvPr/>
        </p:nvSpPr>
        <p:spPr>
          <a:xfrm>
            <a:off x="6962660" y="2809300"/>
            <a:ext cx="2678933" cy="2031325"/>
          </a:xfrm>
          <a:prstGeom prst="rect">
            <a:avLst/>
          </a:prstGeom>
          <a:noFill/>
        </p:spPr>
        <p:txBody>
          <a:bodyPr wrap="square" rtlCol="0">
            <a:spAutoFit/>
          </a:bodyPr>
          <a:lstStyle/>
          <a:p>
            <a:r>
              <a:rPr lang="en-GB" dirty="0"/>
              <a:t>Use masking tape on either a table or on a large piece of cardboard taped to a table to create your Noughts &amp; Crosses Grid</a:t>
            </a:r>
          </a:p>
        </p:txBody>
      </p:sp>
    </p:spTree>
    <p:extLst>
      <p:ext uri="{BB962C8B-B14F-4D97-AF65-F5344CB8AC3E}">
        <p14:creationId xmlns:p14="http://schemas.microsoft.com/office/powerpoint/2010/main" val="1815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a:bodyPr>
          <a:lstStyle/>
          <a:p>
            <a:r>
              <a:rPr lang="en-GB" sz="3600" b="1" dirty="0">
                <a:solidFill>
                  <a:srgbClr val="FF0000"/>
                </a:solidFill>
              </a:rPr>
              <a:t>EVENT INSTRUCTIONS – MARATHON</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876301"/>
            <a:ext cx="9347152" cy="5781100"/>
          </a:xfrm>
        </p:spPr>
        <p:txBody>
          <a:bodyPr>
            <a:noAutofit/>
          </a:bodyPr>
          <a:lstStyle/>
          <a:p>
            <a:pPr marL="0" indent="0">
              <a:buNone/>
            </a:pPr>
            <a:r>
              <a:rPr lang="en-GB" sz="1800" b="1" dirty="0"/>
              <a:t>Preparation</a:t>
            </a:r>
            <a:r>
              <a:rPr lang="en-GB" sz="2800" dirty="0"/>
              <a:t>:</a:t>
            </a:r>
          </a:p>
          <a:p>
            <a:r>
              <a:rPr lang="en-GB" sz="1900" dirty="0"/>
              <a:t>None</a:t>
            </a:r>
          </a:p>
          <a:p>
            <a:pPr marL="0" indent="0">
              <a:buNone/>
            </a:pPr>
            <a:r>
              <a:rPr lang="en-GB" b="1" dirty="0"/>
              <a:t>Goal</a:t>
            </a:r>
            <a:r>
              <a:rPr lang="en-GB" dirty="0"/>
              <a:t>:</a:t>
            </a:r>
          </a:p>
          <a:p>
            <a:r>
              <a:rPr lang="en-GB" dirty="0"/>
              <a:t>In pairs from each team one person lays down on their tummy on the floor while their partner stands to their side about midway down</a:t>
            </a:r>
          </a:p>
          <a:p>
            <a:r>
              <a:rPr lang="en-GB" dirty="0"/>
              <a:t>Start the timer and one partner must jump over the partner on the floor who will then do a press-up to create a bridge.  The jumper then crawls under the bridge to the other side where the bridge closes back to the floor again.  Repeat as many times as you can in 1 minute.</a:t>
            </a:r>
          </a:p>
          <a:p>
            <a:r>
              <a:rPr lang="en-GB" dirty="0"/>
              <a:t>Points awarded for how many complete circuits you make in 1 minute.</a:t>
            </a:r>
          </a:p>
          <a:p>
            <a:endParaRPr lang="en-GB" dirty="0"/>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89350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F6279F-DE70-4A80-8220-F9ACE157CBA0}"/>
              </a:ext>
            </a:extLst>
          </p:cNvPr>
          <p:cNvSpPr/>
          <p:nvPr/>
        </p:nvSpPr>
        <p:spPr>
          <a:xfrm>
            <a:off x="97245" y="101906"/>
            <a:ext cx="9674715" cy="6217087"/>
          </a:xfrm>
          <a:prstGeom prst="rect">
            <a:avLst/>
          </a:prstGeom>
          <a:noFill/>
        </p:spPr>
        <p:txBody>
          <a:bodyPr wrap="square" lIns="91440" tIns="45720" rIns="91440" bIns="45720">
            <a:spAutoFit/>
          </a:bodyPr>
          <a:lstStyle/>
          <a:p>
            <a:pPr algn="ctr"/>
            <a:r>
              <a:rPr lang="en-US" sz="19900" b="1" cap="none" spc="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Berlin Sans FB" panose="020E0602020502020306" pitchFamily="34" charset="0"/>
                <a:cs typeface="Arial" panose="020B0604020202020204" pitchFamily="34" charset="0"/>
              </a:rPr>
              <a:t>Team Smith</a:t>
            </a:r>
          </a:p>
        </p:txBody>
      </p:sp>
    </p:spTree>
    <p:extLst>
      <p:ext uri="{BB962C8B-B14F-4D97-AF65-F5344CB8AC3E}">
        <p14:creationId xmlns:p14="http://schemas.microsoft.com/office/powerpoint/2010/main" val="61669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1000240"/>
          </a:xfrm>
        </p:spPr>
        <p:txBody>
          <a:bodyPr>
            <a:normAutofit fontScale="90000"/>
          </a:bodyPr>
          <a:lstStyle/>
          <a:p>
            <a:r>
              <a:rPr lang="en-GB" sz="3600" b="1" dirty="0">
                <a:solidFill>
                  <a:srgbClr val="FF0000"/>
                </a:solidFill>
              </a:rPr>
              <a:t>EVENT INSTRUCTIONS – RHYTHMIC GYMNASTICS</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1200839"/>
            <a:ext cx="9347152" cy="5456562"/>
          </a:xfrm>
        </p:spPr>
        <p:txBody>
          <a:bodyPr>
            <a:noAutofit/>
          </a:bodyPr>
          <a:lstStyle/>
          <a:p>
            <a:pPr marL="0" indent="0">
              <a:buNone/>
            </a:pPr>
            <a:r>
              <a:rPr lang="en-GB" sz="1800" b="1" dirty="0"/>
              <a:t>Preparation</a:t>
            </a:r>
            <a:r>
              <a:rPr lang="en-GB" sz="2800" dirty="0"/>
              <a:t>:</a:t>
            </a:r>
          </a:p>
          <a:p>
            <a:r>
              <a:rPr lang="en-GB" dirty="0"/>
              <a:t>Either use a medium sized ball or create a Rhythmic Gymnastics ribbon by sellotaping some ribbon to the end of a wooden spoon </a:t>
            </a:r>
            <a:endParaRPr lang="en-GB" sz="1900" dirty="0"/>
          </a:p>
          <a:p>
            <a:pPr marL="0" indent="0">
              <a:buNone/>
            </a:pPr>
            <a:r>
              <a:rPr lang="en-GB" b="1" dirty="0"/>
              <a:t>Goal</a:t>
            </a:r>
            <a:r>
              <a:rPr lang="en-GB" dirty="0"/>
              <a:t>:</a:t>
            </a:r>
          </a:p>
          <a:p>
            <a:r>
              <a:rPr lang="en-GB" dirty="0"/>
              <a:t>Create and perform a rhythmic gymnastics floor routine.  Each routine must include the following:</a:t>
            </a:r>
          </a:p>
          <a:p>
            <a:pPr lvl="1"/>
            <a:r>
              <a:rPr lang="en-GB" dirty="0"/>
              <a:t>A jump from two feet to two feet</a:t>
            </a:r>
          </a:p>
          <a:p>
            <a:pPr lvl="1"/>
            <a:r>
              <a:rPr lang="en-GB" dirty="0"/>
              <a:t>A leap from one foot to the other</a:t>
            </a:r>
          </a:p>
          <a:p>
            <a:pPr lvl="1"/>
            <a:r>
              <a:rPr lang="en-GB" dirty="0"/>
              <a:t>A roll on the floor</a:t>
            </a:r>
          </a:p>
          <a:p>
            <a:pPr lvl="1"/>
            <a:r>
              <a:rPr lang="en-GB" dirty="0"/>
              <a:t>A movement to show flexibility</a:t>
            </a:r>
          </a:p>
          <a:p>
            <a:pPr lvl="1"/>
            <a:r>
              <a:rPr lang="en-GB" dirty="0"/>
              <a:t>A balance on one leg</a:t>
            </a:r>
          </a:p>
          <a:p>
            <a:r>
              <a:rPr lang="en-GB" dirty="0"/>
              <a:t>Each element must be shown without dropping the ribbon or the ball.  Try to create a starting position and an ending position.  You can do your routine to music if you choose.</a:t>
            </a:r>
          </a:p>
          <a:p>
            <a:endParaRPr lang="en-GB" dirty="0"/>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58058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fontScale="90000"/>
          </a:bodyPr>
          <a:lstStyle/>
          <a:p>
            <a:r>
              <a:rPr lang="en-GB" sz="3600" b="1" dirty="0">
                <a:solidFill>
                  <a:srgbClr val="FF0000"/>
                </a:solidFill>
              </a:rPr>
              <a:t>EVENT INSTRUCTIONS – SLALOM RUN</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876301"/>
            <a:ext cx="9347152" cy="5781100"/>
          </a:xfrm>
        </p:spPr>
        <p:txBody>
          <a:bodyPr>
            <a:noAutofit/>
          </a:bodyPr>
          <a:lstStyle/>
          <a:p>
            <a:pPr marL="0" indent="0">
              <a:buNone/>
            </a:pPr>
            <a:r>
              <a:rPr lang="en-GB" sz="1800" b="1" dirty="0"/>
              <a:t>Preparation</a:t>
            </a:r>
            <a:r>
              <a:rPr lang="en-GB" sz="2800" dirty="0"/>
              <a:t>:</a:t>
            </a:r>
          </a:p>
          <a:p>
            <a:r>
              <a:rPr lang="en-GB" dirty="0"/>
              <a:t>Lay out 10 tins/cans in a line on the floor leaving a gap of about 12 inches between each one.  At one end of the line place a basket and at the other end place a selection of 5 soft toys or similar items. </a:t>
            </a:r>
            <a:endParaRPr lang="en-GB" sz="1900" dirty="0"/>
          </a:p>
          <a:p>
            <a:pPr marL="0" indent="0">
              <a:buNone/>
            </a:pPr>
            <a:r>
              <a:rPr lang="en-GB" b="1" dirty="0"/>
              <a:t>Goal</a:t>
            </a:r>
            <a:r>
              <a:rPr lang="en-GB" dirty="0"/>
              <a:t>:</a:t>
            </a:r>
          </a:p>
          <a:p>
            <a:r>
              <a:rPr lang="en-GB" dirty="0"/>
              <a:t>Starting at the basket end crawl as fast as you can on your hands and knees/feet over the tins without touching any of them and pick up a soft toy.  Run back with your soft toy running in and out of each tin/can and place the toy in the basket.  Repeat until all toys have been placed in the basket.</a:t>
            </a:r>
          </a:p>
          <a:p>
            <a:r>
              <a:rPr lang="en-GB" dirty="0"/>
              <a:t>Place participants in order of time to complete.</a:t>
            </a:r>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22753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fontScale="90000"/>
          </a:bodyPr>
          <a:lstStyle/>
          <a:p>
            <a:r>
              <a:rPr lang="en-GB" sz="3600" b="1" dirty="0">
                <a:solidFill>
                  <a:srgbClr val="FF0000"/>
                </a:solidFill>
              </a:rPr>
              <a:t>EVENT INSTRUCTIONS – BASKETBALL</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876301"/>
            <a:ext cx="9347152" cy="5781100"/>
          </a:xfrm>
        </p:spPr>
        <p:txBody>
          <a:bodyPr>
            <a:noAutofit/>
          </a:bodyPr>
          <a:lstStyle/>
          <a:p>
            <a:pPr marL="0" indent="0">
              <a:buNone/>
            </a:pPr>
            <a:r>
              <a:rPr lang="en-GB" sz="1800" b="1" dirty="0"/>
              <a:t>Preparation</a:t>
            </a:r>
            <a:r>
              <a:rPr lang="en-GB" sz="2800" dirty="0"/>
              <a:t>:</a:t>
            </a:r>
          </a:p>
          <a:p>
            <a:r>
              <a:rPr lang="en-GB" sz="1900" dirty="0"/>
              <a:t>None</a:t>
            </a:r>
          </a:p>
          <a:p>
            <a:pPr marL="0" indent="0">
              <a:buNone/>
            </a:pPr>
            <a:r>
              <a:rPr lang="en-GB" b="1" dirty="0"/>
              <a:t>Goal</a:t>
            </a:r>
            <a:r>
              <a:rPr lang="en-GB" dirty="0"/>
              <a:t>:</a:t>
            </a:r>
          </a:p>
          <a:p>
            <a:r>
              <a:rPr lang="en-GB" dirty="0"/>
              <a:t>Lay on your back with your knees bent to 90 degrees with feet raised a little higher.  </a:t>
            </a:r>
          </a:p>
          <a:p>
            <a:r>
              <a:rPr lang="en-GB" dirty="0"/>
              <a:t>Your teammate stands just in front of your feet holding the ball.</a:t>
            </a:r>
          </a:p>
          <a:p>
            <a:r>
              <a:rPr lang="en-GB" dirty="0"/>
              <a:t>Gently drop the ball onto the feet of your partner and when it rolls down towards your knees catch the ball with your hands and throw back to your partner.  </a:t>
            </a:r>
          </a:p>
          <a:p>
            <a:r>
              <a:rPr lang="en-GB" dirty="0"/>
              <a:t>Do this as many times as you can in 1 minute.  Use 2 balls if you’re fast enough!</a:t>
            </a:r>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12440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a:bodyPr>
          <a:lstStyle/>
          <a:p>
            <a:r>
              <a:rPr lang="en-GB" sz="3600" b="1" dirty="0">
                <a:solidFill>
                  <a:srgbClr val="FF0000"/>
                </a:solidFill>
              </a:rPr>
              <a:t>EVENT INSTRUCTIONS – JAVELIN</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876301"/>
            <a:ext cx="9347152" cy="5781100"/>
          </a:xfrm>
        </p:spPr>
        <p:txBody>
          <a:bodyPr>
            <a:noAutofit/>
          </a:bodyPr>
          <a:lstStyle/>
          <a:p>
            <a:pPr marL="0" indent="0">
              <a:buNone/>
            </a:pPr>
            <a:r>
              <a:rPr lang="en-GB" sz="1800" b="1" dirty="0"/>
              <a:t>Preparation</a:t>
            </a:r>
            <a:r>
              <a:rPr lang="en-GB" sz="2800" dirty="0"/>
              <a:t>:</a:t>
            </a:r>
          </a:p>
          <a:p>
            <a:r>
              <a:rPr lang="en-GB" sz="1900" dirty="0"/>
              <a:t>None</a:t>
            </a:r>
          </a:p>
          <a:p>
            <a:pPr marL="0" indent="0">
              <a:buNone/>
            </a:pPr>
            <a:r>
              <a:rPr lang="en-GB" b="1" dirty="0"/>
              <a:t>Goal</a:t>
            </a:r>
            <a:r>
              <a:rPr lang="en-GB" dirty="0"/>
              <a:t>:</a:t>
            </a:r>
          </a:p>
          <a:p>
            <a:r>
              <a:rPr lang="en-GB" dirty="0"/>
              <a:t>Javelin Toss using either a pool noodle or paper towel roll.  Place participants in order of longest distance thrown</a:t>
            </a:r>
          </a:p>
          <a:p>
            <a:pPr marL="0" indent="0">
              <a:buNone/>
            </a:pP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24468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599"/>
            <a:ext cx="9446304" cy="675701"/>
          </a:xfrm>
        </p:spPr>
        <p:txBody>
          <a:bodyPr>
            <a:normAutofit/>
          </a:bodyPr>
          <a:lstStyle/>
          <a:p>
            <a:r>
              <a:rPr lang="en-GB" sz="3600" b="1" dirty="0">
                <a:solidFill>
                  <a:srgbClr val="FF0000"/>
                </a:solidFill>
              </a:rPr>
              <a:t>EVENT INSTRUCTIONS – LONG JUMP</a:t>
            </a: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876301"/>
            <a:ext cx="9347152" cy="5781100"/>
          </a:xfrm>
        </p:spPr>
        <p:txBody>
          <a:bodyPr>
            <a:noAutofit/>
          </a:bodyPr>
          <a:lstStyle/>
          <a:p>
            <a:pPr marL="0" indent="0">
              <a:buNone/>
            </a:pPr>
            <a:r>
              <a:rPr lang="en-GB" sz="1800" b="1" dirty="0"/>
              <a:t>Preparation</a:t>
            </a:r>
            <a:r>
              <a:rPr lang="en-GB" sz="2800" dirty="0"/>
              <a:t>:</a:t>
            </a:r>
          </a:p>
          <a:p>
            <a:r>
              <a:rPr lang="en-GB" dirty="0"/>
              <a:t>Create a starting line either using chalk on the pavement or a skipping rope (or similar). </a:t>
            </a:r>
            <a:endParaRPr lang="en-GB" sz="1900" dirty="0"/>
          </a:p>
          <a:p>
            <a:pPr marL="0" indent="0">
              <a:buNone/>
            </a:pPr>
            <a:r>
              <a:rPr lang="en-GB" b="1" dirty="0"/>
              <a:t>Goal</a:t>
            </a:r>
            <a:r>
              <a:rPr lang="en-GB" dirty="0"/>
              <a:t>:</a:t>
            </a:r>
          </a:p>
          <a:p>
            <a:r>
              <a:rPr lang="en-GB" dirty="0"/>
              <a:t>Starting with feet together at the starting line, bend your knees and jump as far as you can.  Measure the distance from the back of the heels to the starting line.  Place participants in order of distance jumped.</a:t>
            </a:r>
            <a:endParaRPr lang="en-GB" sz="2800" dirty="0"/>
          </a:p>
          <a:p>
            <a:pPr marL="720725" indent="-720725">
              <a:buFont typeface="+mj-lt"/>
              <a:buAutoNum type="arabicPeriod"/>
            </a:pPr>
            <a:endParaRPr lang="en-GB" sz="2800" dirty="0"/>
          </a:p>
          <a:p>
            <a:pPr marL="720725" indent="-720725">
              <a:buFont typeface="+mj-lt"/>
              <a:buAutoNum type="arabicPeriod"/>
            </a:pPr>
            <a:endParaRPr lang="en-GB" sz="2800" dirty="0"/>
          </a:p>
        </p:txBody>
      </p:sp>
    </p:spTree>
    <p:extLst>
      <p:ext uri="{BB962C8B-B14F-4D97-AF65-F5344CB8AC3E}">
        <p14:creationId xmlns:p14="http://schemas.microsoft.com/office/powerpoint/2010/main" val="291319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BA0-2277-4A32-99AF-8C859B4C21C5}"/>
              </a:ext>
            </a:extLst>
          </p:cNvPr>
          <p:cNvSpPr>
            <a:spLocks noGrp="1"/>
          </p:cNvSpPr>
          <p:nvPr>
            <p:ph type="title"/>
          </p:nvPr>
        </p:nvSpPr>
        <p:spPr>
          <a:xfrm>
            <a:off x="303624" y="200600"/>
            <a:ext cx="9446304" cy="1132442"/>
          </a:xfrm>
        </p:spPr>
        <p:txBody>
          <a:bodyPr>
            <a:normAutofit/>
          </a:bodyPr>
          <a:lstStyle/>
          <a:p>
            <a:pPr algn="ctr"/>
            <a:r>
              <a:rPr lang="en-GB" sz="3600" b="1" dirty="0">
                <a:solidFill>
                  <a:srgbClr val="FF0000"/>
                </a:solidFill>
              </a:rPr>
              <a:t>EVENT INSTRUCTIONS – RELAY RACE</a:t>
            </a:r>
            <a:br>
              <a:rPr lang="en-GB" sz="3600" b="1" dirty="0">
                <a:solidFill>
                  <a:srgbClr val="FF0000"/>
                </a:solidFill>
              </a:rPr>
            </a:br>
            <a:r>
              <a:rPr lang="en-GB" sz="2800" b="1" dirty="0">
                <a:solidFill>
                  <a:schemeClr val="tx1"/>
                </a:solidFill>
              </a:rPr>
              <a:t>***OUTDOOR EVENT ***</a:t>
            </a:r>
            <a:endParaRPr lang="en-GB" sz="3600" b="1" dirty="0">
              <a:solidFill>
                <a:schemeClr val="tx1"/>
              </a:solidFill>
            </a:endParaRPr>
          </a:p>
        </p:txBody>
      </p:sp>
      <p:sp>
        <p:nvSpPr>
          <p:cNvPr id="3" name="Content Placeholder 2">
            <a:extLst>
              <a:ext uri="{FF2B5EF4-FFF2-40B4-BE49-F238E27FC236}">
                <a16:creationId xmlns:a16="http://schemas.microsoft.com/office/drawing/2014/main" id="{8BB8E8E3-1532-4B87-9AFF-AA1006A3E30C}"/>
              </a:ext>
            </a:extLst>
          </p:cNvPr>
          <p:cNvSpPr>
            <a:spLocks noGrp="1"/>
          </p:cNvSpPr>
          <p:nvPr>
            <p:ph idx="1"/>
          </p:nvPr>
        </p:nvSpPr>
        <p:spPr>
          <a:xfrm>
            <a:off x="303624" y="1333042"/>
            <a:ext cx="9347152" cy="5324359"/>
          </a:xfrm>
        </p:spPr>
        <p:txBody>
          <a:bodyPr>
            <a:noAutofit/>
          </a:bodyPr>
          <a:lstStyle/>
          <a:p>
            <a:pPr marL="0" indent="0">
              <a:buNone/>
            </a:pPr>
            <a:r>
              <a:rPr lang="en-GB" sz="1600" b="1" dirty="0"/>
              <a:t>Preparation</a:t>
            </a:r>
            <a:r>
              <a:rPr lang="en-GB" sz="2400" dirty="0"/>
              <a:t>:</a:t>
            </a:r>
          </a:p>
          <a:p>
            <a:r>
              <a:rPr lang="en-GB" sz="1800" dirty="0"/>
              <a:t>Place a bucket full of water at your starting line and an empty bucket at the finish line.   Gather one cup and a hard backed book or similar that you don’t mind getting wet for each team.</a:t>
            </a:r>
          </a:p>
          <a:p>
            <a:pPr marL="0" indent="0">
              <a:buNone/>
            </a:pPr>
            <a:r>
              <a:rPr lang="en-GB" sz="1800" b="1" dirty="0"/>
              <a:t>Goal</a:t>
            </a:r>
            <a:r>
              <a:rPr lang="en-GB" sz="1800" dirty="0"/>
              <a:t>:</a:t>
            </a:r>
          </a:p>
          <a:p>
            <a:r>
              <a:rPr lang="en-GB" sz="1800" dirty="0"/>
              <a:t>From the start line fill up one cup of water from the bucket and balance it on your hardback book or alternative flat holder.  </a:t>
            </a:r>
          </a:p>
          <a:p>
            <a:r>
              <a:rPr lang="en-GB" sz="1800" dirty="0"/>
              <a:t>Run from the start line to the finish line without spilling your water and pour the water into the empty bucket.  </a:t>
            </a:r>
          </a:p>
          <a:p>
            <a:r>
              <a:rPr lang="en-GB" sz="1800" dirty="0"/>
              <a:t>Run back with your cup to your next team member who repeats.  </a:t>
            </a:r>
          </a:p>
          <a:p>
            <a:r>
              <a:rPr lang="en-GB" sz="1800" dirty="0"/>
              <a:t>Keep going until all the water is empty from your starting bucket.  </a:t>
            </a:r>
          </a:p>
          <a:p>
            <a:r>
              <a:rPr lang="en-GB" sz="1800" dirty="0"/>
              <a:t>Winning team has the most amount of water in the bucket at the end.</a:t>
            </a:r>
          </a:p>
          <a:p>
            <a:pPr marL="720725" indent="-720725">
              <a:buFont typeface="+mj-lt"/>
              <a:buAutoNum type="arabicPeriod"/>
            </a:pPr>
            <a:endParaRPr lang="en-GB" sz="2400" dirty="0"/>
          </a:p>
          <a:p>
            <a:pPr marL="720725" indent="-720725">
              <a:buFont typeface="+mj-lt"/>
              <a:buAutoNum type="arabicPeriod"/>
            </a:pPr>
            <a:endParaRPr lang="en-GB" sz="2400" dirty="0"/>
          </a:p>
        </p:txBody>
      </p:sp>
    </p:spTree>
    <p:extLst>
      <p:ext uri="{BB962C8B-B14F-4D97-AF65-F5344CB8AC3E}">
        <p14:creationId xmlns:p14="http://schemas.microsoft.com/office/powerpoint/2010/main" val="30200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2" y="304800"/>
            <a:ext cx="4918371" cy="488414"/>
          </a:xfrm>
        </p:spPr>
        <p:txBody>
          <a:bodyPr>
            <a:normAutofit fontScale="90000"/>
          </a:bodyPr>
          <a:lstStyle/>
          <a:p>
            <a:r>
              <a:rPr lang="en-GB" b="1" dirty="0"/>
              <a:t>Score Sheet</a:t>
            </a:r>
          </a:p>
        </p:txBody>
      </p:sp>
      <p:graphicFrame>
        <p:nvGraphicFramePr>
          <p:cNvPr id="3" name="Table 4">
            <a:extLst>
              <a:ext uri="{FF2B5EF4-FFF2-40B4-BE49-F238E27FC236}">
                <a16:creationId xmlns:a16="http://schemas.microsoft.com/office/drawing/2014/main" id="{B6354F93-590F-4C17-924E-0AEF9D9D820A}"/>
              </a:ext>
            </a:extLst>
          </p:cNvPr>
          <p:cNvGraphicFramePr>
            <a:graphicFrameLocks noGrp="1"/>
          </p:cNvGraphicFramePr>
          <p:nvPr>
            <p:extLst>
              <p:ext uri="{D42A27DB-BD31-4B8C-83A1-F6EECF244321}">
                <p14:modId xmlns:p14="http://schemas.microsoft.com/office/powerpoint/2010/main" val="124474713"/>
              </p:ext>
            </p:extLst>
          </p:nvPr>
        </p:nvGraphicFramePr>
        <p:xfrm>
          <a:off x="413792" y="980220"/>
          <a:ext cx="8903162" cy="5572980"/>
        </p:xfrm>
        <a:graphic>
          <a:graphicData uri="http://schemas.openxmlformats.org/drawingml/2006/table">
            <a:tbl>
              <a:tblPr firstRow="1" firstCol="1" bandRow="1">
                <a:tableStyleId>{21E4AEA4-8DFA-4A89-87EB-49C32662AFE0}</a:tableStyleId>
              </a:tblPr>
              <a:tblGrid>
                <a:gridCol w="2017618">
                  <a:extLst>
                    <a:ext uri="{9D8B030D-6E8A-4147-A177-3AD203B41FA5}">
                      <a16:colId xmlns:a16="http://schemas.microsoft.com/office/drawing/2014/main" val="3779812150"/>
                    </a:ext>
                  </a:extLst>
                </a:gridCol>
                <a:gridCol w="1721386">
                  <a:extLst>
                    <a:ext uri="{9D8B030D-6E8A-4147-A177-3AD203B41FA5}">
                      <a16:colId xmlns:a16="http://schemas.microsoft.com/office/drawing/2014/main" val="3648726266"/>
                    </a:ext>
                  </a:extLst>
                </a:gridCol>
                <a:gridCol w="1721386">
                  <a:extLst>
                    <a:ext uri="{9D8B030D-6E8A-4147-A177-3AD203B41FA5}">
                      <a16:colId xmlns:a16="http://schemas.microsoft.com/office/drawing/2014/main" val="2967267942"/>
                    </a:ext>
                  </a:extLst>
                </a:gridCol>
                <a:gridCol w="1721386">
                  <a:extLst>
                    <a:ext uri="{9D8B030D-6E8A-4147-A177-3AD203B41FA5}">
                      <a16:colId xmlns:a16="http://schemas.microsoft.com/office/drawing/2014/main" val="997696845"/>
                    </a:ext>
                  </a:extLst>
                </a:gridCol>
                <a:gridCol w="1721386">
                  <a:extLst>
                    <a:ext uri="{9D8B030D-6E8A-4147-A177-3AD203B41FA5}">
                      <a16:colId xmlns:a16="http://schemas.microsoft.com/office/drawing/2014/main" val="495429572"/>
                    </a:ext>
                  </a:extLst>
                </a:gridCol>
              </a:tblGrid>
              <a:tr h="446744">
                <a:tc>
                  <a:txBody>
                    <a:bodyPr/>
                    <a:lstStyle/>
                    <a:p>
                      <a:r>
                        <a:rPr lang="en-GB" sz="1800" dirty="0"/>
                        <a:t>Event</a:t>
                      </a:r>
                    </a:p>
                  </a:txBody>
                  <a:tcPr marL="110156" marR="110156" marT="55078" marB="55078"/>
                </a:tc>
                <a:tc>
                  <a:txBody>
                    <a:bodyPr/>
                    <a:lstStyle/>
                    <a:p>
                      <a:pPr algn="ctr"/>
                      <a:r>
                        <a:rPr lang="en-GB" sz="1800" dirty="0"/>
                        <a:t>Name</a:t>
                      </a:r>
                    </a:p>
                  </a:txBody>
                  <a:tcPr marL="110156" marR="110156" marT="55078" marB="55078"/>
                </a:tc>
                <a:tc>
                  <a:txBody>
                    <a:bodyPr/>
                    <a:lstStyle/>
                    <a:p>
                      <a:pPr algn="ctr"/>
                      <a:r>
                        <a:rPr lang="en-GB" sz="1800" dirty="0"/>
                        <a:t>Name</a:t>
                      </a:r>
                    </a:p>
                  </a:txBody>
                  <a:tcPr marL="110156" marR="110156" marT="55078" marB="55078"/>
                </a:tc>
                <a:tc>
                  <a:txBody>
                    <a:bodyPr/>
                    <a:lstStyle/>
                    <a:p>
                      <a:pPr algn="ctr"/>
                      <a:r>
                        <a:rPr lang="en-GB" sz="1800" dirty="0"/>
                        <a:t>Name</a:t>
                      </a:r>
                    </a:p>
                  </a:txBody>
                  <a:tcPr marL="110156" marR="110156" marT="55078" marB="55078"/>
                </a:tc>
                <a:tc>
                  <a:txBody>
                    <a:bodyPr/>
                    <a:lstStyle/>
                    <a:p>
                      <a:pPr algn="ctr"/>
                      <a:r>
                        <a:rPr lang="en-GB" sz="1800" dirty="0"/>
                        <a:t>Name</a:t>
                      </a:r>
                    </a:p>
                  </a:txBody>
                  <a:tcPr marL="110156" marR="110156" marT="55078" marB="55078"/>
                </a:tc>
                <a:extLst>
                  <a:ext uri="{0D108BD9-81ED-4DB2-BD59-A6C34878D82A}">
                    <a16:rowId xmlns:a16="http://schemas.microsoft.com/office/drawing/2014/main" val="2238890705"/>
                  </a:ext>
                </a:extLst>
              </a:tr>
              <a:tr h="446744">
                <a:tc>
                  <a:txBody>
                    <a:bodyPr/>
                    <a:lstStyle/>
                    <a:p>
                      <a:r>
                        <a:rPr lang="en-GB" sz="1800" dirty="0"/>
                        <a:t>Beam Exercise</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4237093851"/>
                  </a:ext>
                </a:extLst>
              </a:tr>
              <a:tr h="446744">
                <a:tc>
                  <a:txBody>
                    <a:bodyPr/>
                    <a:lstStyle/>
                    <a:p>
                      <a:r>
                        <a:rPr lang="en-GB" sz="1800" dirty="0"/>
                        <a:t>Monster Jump</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3206891285"/>
                  </a:ext>
                </a:extLst>
              </a:tr>
              <a:tr h="446744">
                <a:tc>
                  <a:txBody>
                    <a:bodyPr/>
                    <a:lstStyle/>
                    <a:p>
                      <a:r>
                        <a:rPr lang="en-GB" sz="1800" dirty="0"/>
                        <a:t>Floor Exercise</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2751313343"/>
                  </a:ext>
                </a:extLst>
              </a:tr>
              <a:tr h="446744">
                <a:tc>
                  <a:txBody>
                    <a:bodyPr/>
                    <a:lstStyle/>
                    <a:p>
                      <a:r>
                        <a:rPr lang="en-GB" sz="1800" dirty="0"/>
                        <a:t>Cup Flips</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3681602341"/>
                  </a:ext>
                </a:extLst>
              </a:tr>
              <a:tr h="446744">
                <a:tc>
                  <a:txBody>
                    <a:bodyPr/>
                    <a:lstStyle/>
                    <a:p>
                      <a:r>
                        <a:rPr lang="en-GB" sz="1800" dirty="0"/>
                        <a:t>Marathon</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128018803"/>
                  </a:ext>
                </a:extLst>
              </a:tr>
              <a:tr h="647319">
                <a:tc>
                  <a:txBody>
                    <a:bodyPr/>
                    <a:lstStyle/>
                    <a:p>
                      <a:r>
                        <a:rPr lang="en-GB" sz="1800" dirty="0"/>
                        <a:t>Rhythmic Gymnastics</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827380854"/>
                  </a:ext>
                </a:extLst>
              </a:tr>
              <a:tr h="446744">
                <a:tc>
                  <a:txBody>
                    <a:bodyPr/>
                    <a:lstStyle/>
                    <a:p>
                      <a:r>
                        <a:rPr lang="en-GB" sz="1800" dirty="0"/>
                        <a:t>Slalom Run</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246921078"/>
                  </a:ext>
                </a:extLst>
              </a:tr>
              <a:tr h="446744">
                <a:tc>
                  <a:txBody>
                    <a:bodyPr/>
                    <a:lstStyle/>
                    <a:p>
                      <a:r>
                        <a:rPr lang="en-GB" sz="1800" dirty="0"/>
                        <a:t>Basketball</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1578049215"/>
                  </a:ext>
                </a:extLst>
              </a:tr>
              <a:tr h="446744">
                <a:tc>
                  <a:txBody>
                    <a:bodyPr/>
                    <a:lstStyle/>
                    <a:p>
                      <a:r>
                        <a:rPr lang="en-GB" sz="1800" dirty="0"/>
                        <a:t>Javelin Throw</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4100139564"/>
                  </a:ext>
                </a:extLst>
              </a:tr>
              <a:tr h="446744">
                <a:tc>
                  <a:txBody>
                    <a:bodyPr/>
                    <a:lstStyle/>
                    <a:p>
                      <a:r>
                        <a:rPr lang="en-GB" sz="1800" dirty="0"/>
                        <a:t>Long Jump</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3909116076"/>
                  </a:ext>
                </a:extLst>
              </a:tr>
              <a:tr h="446744">
                <a:tc>
                  <a:txBody>
                    <a:bodyPr/>
                    <a:lstStyle/>
                    <a:p>
                      <a:r>
                        <a:rPr lang="en-GB" sz="1800" dirty="0"/>
                        <a:t>Relay Race</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2388950795"/>
                  </a:ext>
                </a:extLst>
              </a:tr>
            </a:tbl>
          </a:graphicData>
        </a:graphic>
      </p:graphicFrame>
    </p:spTree>
    <p:extLst>
      <p:ext uri="{BB962C8B-B14F-4D97-AF65-F5344CB8AC3E}">
        <p14:creationId xmlns:p14="http://schemas.microsoft.com/office/powerpoint/2010/main" val="20371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40B48-BDB7-4472-8D17-7064CF4E8435}"/>
              </a:ext>
            </a:extLst>
          </p:cNvPr>
          <p:cNvSpPr>
            <a:spLocks noGrp="1"/>
          </p:cNvSpPr>
          <p:nvPr>
            <p:ph type="title"/>
          </p:nvPr>
        </p:nvSpPr>
        <p:spPr>
          <a:xfrm>
            <a:off x="413792" y="304800"/>
            <a:ext cx="4918371" cy="488414"/>
          </a:xfrm>
        </p:spPr>
        <p:txBody>
          <a:bodyPr>
            <a:normAutofit fontScale="90000"/>
          </a:bodyPr>
          <a:lstStyle/>
          <a:p>
            <a:r>
              <a:rPr lang="en-GB" b="1" dirty="0"/>
              <a:t>Medal Tally</a:t>
            </a:r>
          </a:p>
        </p:txBody>
      </p:sp>
      <p:graphicFrame>
        <p:nvGraphicFramePr>
          <p:cNvPr id="3" name="Table 4">
            <a:extLst>
              <a:ext uri="{FF2B5EF4-FFF2-40B4-BE49-F238E27FC236}">
                <a16:creationId xmlns:a16="http://schemas.microsoft.com/office/drawing/2014/main" id="{B6354F93-590F-4C17-924E-0AEF9D9D820A}"/>
              </a:ext>
            </a:extLst>
          </p:cNvPr>
          <p:cNvGraphicFramePr>
            <a:graphicFrameLocks noGrp="1"/>
          </p:cNvGraphicFramePr>
          <p:nvPr>
            <p:extLst>
              <p:ext uri="{D42A27DB-BD31-4B8C-83A1-F6EECF244321}">
                <p14:modId xmlns:p14="http://schemas.microsoft.com/office/powerpoint/2010/main" val="698997879"/>
              </p:ext>
            </p:extLst>
          </p:nvPr>
        </p:nvGraphicFramePr>
        <p:xfrm>
          <a:off x="270573" y="936433"/>
          <a:ext cx="9027663" cy="5785032"/>
        </p:xfrm>
        <a:graphic>
          <a:graphicData uri="http://schemas.openxmlformats.org/drawingml/2006/table">
            <a:tbl>
              <a:tblPr firstRow="1" firstCol="1" bandRow="1">
                <a:tableStyleId>{21E4AEA4-8DFA-4A89-87EB-49C32662AFE0}</a:tableStyleId>
              </a:tblPr>
              <a:tblGrid>
                <a:gridCol w="2050667">
                  <a:extLst>
                    <a:ext uri="{9D8B030D-6E8A-4147-A177-3AD203B41FA5}">
                      <a16:colId xmlns:a16="http://schemas.microsoft.com/office/drawing/2014/main" val="3779812150"/>
                    </a:ext>
                  </a:extLst>
                </a:gridCol>
                <a:gridCol w="1744249">
                  <a:extLst>
                    <a:ext uri="{9D8B030D-6E8A-4147-A177-3AD203B41FA5}">
                      <a16:colId xmlns:a16="http://schemas.microsoft.com/office/drawing/2014/main" val="3648726266"/>
                    </a:ext>
                  </a:extLst>
                </a:gridCol>
                <a:gridCol w="1744249">
                  <a:extLst>
                    <a:ext uri="{9D8B030D-6E8A-4147-A177-3AD203B41FA5}">
                      <a16:colId xmlns:a16="http://schemas.microsoft.com/office/drawing/2014/main" val="2967267942"/>
                    </a:ext>
                  </a:extLst>
                </a:gridCol>
                <a:gridCol w="1744249">
                  <a:extLst>
                    <a:ext uri="{9D8B030D-6E8A-4147-A177-3AD203B41FA5}">
                      <a16:colId xmlns:a16="http://schemas.microsoft.com/office/drawing/2014/main" val="997696845"/>
                    </a:ext>
                  </a:extLst>
                </a:gridCol>
                <a:gridCol w="1744249">
                  <a:extLst>
                    <a:ext uri="{9D8B030D-6E8A-4147-A177-3AD203B41FA5}">
                      <a16:colId xmlns:a16="http://schemas.microsoft.com/office/drawing/2014/main" val="2918053514"/>
                    </a:ext>
                  </a:extLst>
                </a:gridCol>
              </a:tblGrid>
              <a:tr h="446744">
                <a:tc>
                  <a:txBody>
                    <a:bodyPr/>
                    <a:lstStyle/>
                    <a:p>
                      <a:r>
                        <a:rPr lang="en-GB" sz="1800" dirty="0"/>
                        <a:t>Event</a:t>
                      </a:r>
                    </a:p>
                  </a:txBody>
                  <a:tcPr marL="110156" marR="110156" marT="55078" marB="55078"/>
                </a:tc>
                <a:tc>
                  <a:txBody>
                    <a:bodyPr/>
                    <a:lstStyle/>
                    <a:p>
                      <a:pPr algn="ctr"/>
                      <a:r>
                        <a:rPr lang="en-GB" sz="1800" dirty="0"/>
                        <a:t>Gold</a:t>
                      </a:r>
                    </a:p>
                  </a:txBody>
                  <a:tcPr marL="110156" marR="110156" marT="55078" marB="55078"/>
                </a:tc>
                <a:tc>
                  <a:txBody>
                    <a:bodyPr/>
                    <a:lstStyle/>
                    <a:p>
                      <a:pPr algn="ctr"/>
                      <a:r>
                        <a:rPr lang="en-GB" sz="1800" dirty="0"/>
                        <a:t>Silver</a:t>
                      </a:r>
                    </a:p>
                  </a:txBody>
                  <a:tcPr marL="110156" marR="110156" marT="55078" marB="55078"/>
                </a:tc>
                <a:tc>
                  <a:txBody>
                    <a:bodyPr/>
                    <a:lstStyle/>
                    <a:p>
                      <a:pPr algn="ctr"/>
                      <a:r>
                        <a:rPr lang="en-GB" sz="1800" dirty="0"/>
                        <a:t>Bronze</a:t>
                      </a:r>
                    </a:p>
                  </a:txBody>
                  <a:tcPr marL="110156" marR="110156" marT="55078" marB="55078"/>
                </a:tc>
                <a:tc>
                  <a:txBody>
                    <a:bodyPr/>
                    <a:lstStyle/>
                    <a:p>
                      <a:pPr algn="ctr"/>
                      <a:r>
                        <a:rPr lang="en-GB" sz="1800" dirty="0"/>
                        <a:t>Winning Team name</a:t>
                      </a:r>
                    </a:p>
                  </a:txBody>
                  <a:tcPr marL="110156" marR="110156" marT="55078" marB="55078"/>
                </a:tc>
                <a:extLst>
                  <a:ext uri="{0D108BD9-81ED-4DB2-BD59-A6C34878D82A}">
                    <a16:rowId xmlns:a16="http://schemas.microsoft.com/office/drawing/2014/main" val="2238890705"/>
                  </a:ext>
                </a:extLst>
              </a:tr>
              <a:tr h="446744">
                <a:tc>
                  <a:txBody>
                    <a:bodyPr/>
                    <a:lstStyle/>
                    <a:p>
                      <a:r>
                        <a:rPr lang="en-GB" sz="1800" dirty="0"/>
                        <a:t>Beam Exercise</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4237093851"/>
                  </a:ext>
                </a:extLst>
              </a:tr>
              <a:tr h="446744">
                <a:tc>
                  <a:txBody>
                    <a:bodyPr/>
                    <a:lstStyle/>
                    <a:p>
                      <a:r>
                        <a:rPr lang="en-GB" sz="1800" dirty="0"/>
                        <a:t>Monster Jump</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3206891285"/>
                  </a:ext>
                </a:extLst>
              </a:tr>
              <a:tr h="446744">
                <a:tc>
                  <a:txBody>
                    <a:bodyPr/>
                    <a:lstStyle/>
                    <a:p>
                      <a:r>
                        <a:rPr lang="en-GB" sz="1800" dirty="0"/>
                        <a:t>Floor Exercise</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2751313343"/>
                  </a:ext>
                </a:extLst>
              </a:tr>
              <a:tr h="446744">
                <a:tc>
                  <a:txBody>
                    <a:bodyPr/>
                    <a:lstStyle/>
                    <a:p>
                      <a:r>
                        <a:rPr lang="en-GB" sz="1800" dirty="0"/>
                        <a:t>Cup Flips</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3681602341"/>
                  </a:ext>
                </a:extLst>
              </a:tr>
              <a:tr h="446744">
                <a:tc>
                  <a:txBody>
                    <a:bodyPr/>
                    <a:lstStyle/>
                    <a:p>
                      <a:r>
                        <a:rPr lang="en-GB" sz="1800" dirty="0"/>
                        <a:t>Marathon</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128018803"/>
                  </a:ext>
                </a:extLst>
              </a:tr>
              <a:tr h="647319">
                <a:tc>
                  <a:txBody>
                    <a:bodyPr/>
                    <a:lstStyle/>
                    <a:p>
                      <a:r>
                        <a:rPr lang="en-GB" sz="1800" dirty="0"/>
                        <a:t>Rhythmic Gymnastics</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827380854"/>
                  </a:ext>
                </a:extLst>
              </a:tr>
              <a:tr h="446744">
                <a:tc>
                  <a:txBody>
                    <a:bodyPr/>
                    <a:lstStyle/>
                    <a:p>
                      <a:r>
                        <a:rPr lang="en-GB" sz="1800" dirty="0"/>
                        <a:t>Slalom Run</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246921078"/>
                  </a:ext>
                </a:extLst>
              </a:tr>
              <a:tr h="446744">
                <a:tc>
                  <a:txBody>
                    <a:bodyPr/>
                    <a:lstStyle/>
                    <a:p>
                      <a:r>
                        <a:rPr lang="en-GB" sz="1800" dirty="0"/>
                        <a:t>Basketball</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1578049215"/>
                  </a:ext>
                </a:extLst>
              </a:tr>
              <a:tr h="446744">
                <a:tc>
                  <a:txBody>
                    <a:bodyPr/>
                    <a:lstStyle/>
                    <a:p>
                      <a:r>
                        <a:rPr lang="en-GB" sz="1800" dirty="0"/>
                        <a:t>Javelin Throw</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4100139564"/>
                  </a:ext>
                </a:extLst>
              </a:tr>
              <a:tr h="446744">
                <a:tc>
                  <a:txBody>
                    <a:bodyPr/>
                    <a:lstStyle/>
                    <a:p>
                      <a:r>
                        <a:rPr lang="en-GB" sz="1800" dirty="0"/>
                        <a:t>Long Jump</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3909116076"/>
                  </a:ext>
                </a:extLst>
              </a:tr>
              <a:tr h="446744">
                <a:tc>
                  <a:txBody>
                    <a:bodyPr/>
                    <a:lstStyle/>
                    <a:p>
                      <a:r>
                        <a:rPr lang="en-GB" sz="1800" dirty="0"/>
                        <a:t>Relay Race</a:t>
                      </a:r>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tc>
                  <a:txBody>
                    <a:bodyPr/>
                    <a:lstStyle/>
                    <a:p>
                      <a:pPr algn="ctr"/>
                      <a:endParaRPr lang="en-GB" sz="1800" dirty="0"/>
                    </a:p>
                  </a:txBody>
                  <a:tcPr marL="110156" marR="110156" marT="55078" marB="55078"/>
                </a:tc>
                <a:extLst>
                  <a:ext uri="{0D108BD9-81ED-4DB2-BD59-A6C34878D82A}">
                    <a16:rowId xmlns:a16="http://schemas.microsoft.com/office/drawing/2014/main" val="2388950795"/>
                  </a:ext>
                </a:extLst>
              </a:tr>
            </a:tbl>
          </a:graphicData>
        </a:graphic>
      </p:graphicFrame>
    </p:spTree>
    <p:extLst>
      <p:ext uri="{BB962C8B-B14F-4D97-AF65-F5344CB8AC3E}">
        <p14:creationId xmlns:p14="http://schemas.microsoft.com/office/powerpoint/2010/main" val="54569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close up of a hanger&#10;&#10;Description automatically generated">
            <a:extLst>
              <a:ext uri="{FF2B5EF4-FFF2-40B4-BE49-F238E27FC236}">
                <a16:creationId xmlns:a16="http://schemas.microsoft.com/office/drawing/2014/main" id="{23EE4166-943F-4500-8A1B-D643162A5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23940"/>
            <a:ext cx="6610120" cy="6610120"/>
          </a:xfrm>
          <a:prstGeom prst="rect">
            <a:avLst/>
          </a:prstGeom>
        </p:spPr>
      </p:pic>
    </p:spTree>
    <p:extLst>
      <p:ext uri="{BB962C8B-B14F-4D97-AF65-F5344CB8AC3E}">
        <p14:creationId xmlns:p14="http://schemas.microsoft.com/office/powerpoint/2010/main" val="281042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5" y="304800"/>
            <a:ext cx="8597262" cy="620617"/>
          </a:xfrm>
        </p:spPr>
        <p:txBody>
          <a:bodyPr>
            <a:normAutofit/>
          </a:bodyPr>
          <a:lstStyle/>
          <a:p>
            <a:r>
              <a:rPr lang="en-US" sz="3200" b="1" dirty="0"/>
              <a:t>Create an Olympic Torch</a:t>
            </a:r>
          </a:p>
        </p:txBody>
      </p:sp>
      <p:sp>
        <p:nvSpPr>
          <p:cNvPr id="4" name="Content Placeholder 3"/>
          <p:cNvSpPr>
            <a:spLocks noGrp="1"/>
          </p:cNvSpPr>
          <p:nvPr>
            <p:ph sz="half" idx="1"/>
          </p:nvPr>
        </p:nvSpPr>
        <p:spPr>
          <a:xfrm>
            <a:off x="440676" y="1205007"/>
            <a:ext cx="3073705" cy="4248341"/>
          </a:xfrm>
        </p:spPr>
        <p:txBody>
          <a:bodyPr>
            <a:normAutofit/>
          </a:bodyPr>
          <a:lstStyle/>
          <a:p>
            <a:pPr marL="0" indent="0">
              <a:buNone/>
            </a:pPr>
            <a:r>
              <a:rPr lang="en-US" b="1" dirty="0"/>
              <a:t>You will need:</a:t>
            </a:r>
          </a:p>
          <a:p>
            <a:r>
              <a:rPr lang="en-US" dirty="0"/>
              <a:t>A sheet of paper or card or a paper plate</a:t>
            </a:r>
          </a:p>
          <a:p>
            <a:r>
              <a:rPr lang="en-US" dirty="0"/>
              <a:t>Scissors</a:t>
            </a:r>
          </a:p>
          <a:p>
            <a:r>
              <a:rPr lang="en-US" dirty="0"/>
              <a:t>Sellotape</a:t>
            </a:r>
          </a:p>
          <a:p>
            <a:r>
              <a:rPr lang="en-US" dirty="0"/>
              <a:t>Red/Yellow/Orange paper/tissue paper or </a:t>
            </a:r>
            <a:r>
              <a:rPr lang="en-US" dirty="0" err="1"/>
              <a:t>coloured</a:t>
            </a:r>
            <a:r>
              <a:rPr lang="en-US" dirty="0"/>
              <a:t> felt tip pens</a:t>
            </a:r>
          </a:p>
        </p:txBody>
      </p:sp>
      <p:sp>
        <p:nvSpPr>
          <p:cNvPr id="5" name="Content Placeholder 4">
            <a:extLst>
              <a:ext uri="{FF2B5EF4-FFF2-40B4-BE49-F238E27FC236}">
                <a16:creationId xmlns:a16="http://schemas.microsoft.com/office/drawing/2014/main" id="{3808D9EF-DEC4-41B4-B124-585459169793}"/>
              </a:ext>
            </a:extLst>
          </p:cNvPr>
          <p:cNvSpPr>
            <a:spLocks noGrp="1"/>
          </p:cNvSpPr>
          <p:nvPr>
            <p:ph sz="half" idx="2"/>
          </p:nvPr>
        </p:nvSpPr>
        <p:spPr>
          <a:xfrm>
            <a:off x="3692888" y="1198161"/>
            <a:ext cx="5913820" cy="4486543"/>
          </a:xfrm>
        </p:spPr>
        <p:txBody>
          <a:bodyPr>
            <a:normAutofit/>
          </a:bodyPr>
          <a:lstStyle/>
          <a:p>
            <a:pPr marL="0" indent="0">
              <a:buNone/>
            </a:pPr>
            <a:r>
              <a:rPr lang="en-GB" b="1" dirty="0"/>
              <a:t>Instructions</a:t>
            </a:r>
            <a:r>
              <a:rPr lang="en-GB" dirty="0"/>
              <a:t>:</a:t>
            </a:r>
          </a:p>
          <a:p>
            <a:r>
              <a:rPr lang="en-GB" dirty="0"/>
              <a:t>Roll your sheet of paper/card/plate into a torch shape and use Sellotape to hold it in place.</a:t>
            </a:r>
          </a:p>
          <a:p>
            <a:r>
              <a:rPr lang="en-GB" dirty="0"/>
              <a:t>You can colour or paint your torch if you wish</a:t>
            </a:r>
          </a:p>
          <a:p>
            <a:r>
              <a:rPr lang="en-GB" dirty="0"/>
              <a:t>Create flames by either using coloured tissue paper cut and stuck to the inside of the top of the torch or colour in the flame templates and stick to the inside of your torch</a:t>
            </a:r>
          </a:p>
        </p:txBody>
      </p:sp>
      <p:sp>
        <p:nvSpPr>
          <p:cNvPr id="8" name="TextBox 7">
            <a:extLst>
              <a:ext uri="{FF2B5EF4-FFF2-40B4-BE49-F238E27FC236}">
                <a16:creationId xmlns:a16="http://schemas.microsoft.com/office/drawing/2014/main" id="{CF7459F7-6B02-46B6-8030-3A8414D92AB3}"/>
              </a:ext>
            </a:extLst>
          </p:cNvPr>
          <p:cNvSpPr txBox="1"/>
          <p:nvPr/>
        </p:nvSpPr>
        <p:spPr>
          <a:xfrm>
            <a:off x="348360" y="5957448"/>
            <a:ext cx="4390946" cy="369332"/>
          </a:xfrm>
          <a:prstGeom prst="rect">
            <a:avLst/>
          </a:prstGeom>
          <a:noFill/>
        </p:spPr>
        <p:txBody>
          <a:bodyPr wrap="none" rtlCol="0">
            <a:spAutoFit/>
          </a:bodyPr>
          <a:lstStyle/>
          <a:p>
            <a:r>
              <a:rPr lang="en-GB" dirty="0"/>
              <a:t>Some ideas follow on the next slide</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yellow, table, sitting&#10;&#10;Description automatically generated">
            <a:extLst>
              <a:ext uri="{FF2B5EF4-FFF2-40B4-BE49-F238E27FC236}">
                <a16:creationId xmlns:a16="http://schemas.microsoft.com/office/drawing/2014/main" id="{F0B2FA09-DC9E-4BC4-A015-2C9E5543AB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872" t="17189" r="17491" b="8797"/>
          <a:stretch/>
        </p:blipFill>
        <p:spPr>
          <a:xfrm>
            <a:off x="6995257" y="1487277"/>
            <a:ext cx="2565434" cy="4032173"/>
          </a:xfrm>
          <a:prstGeom prst="rect">
            <a:avLst/>
          </a:prstGeom>
        </p:spPr>
      </p:pic>
      <p:pic>
        <p:nvPicPr>
          <p:cNvPr id="8" name="Picture 7" descr="A picture containing food, white&#10;&#10;Description automatically generated">
            <a:extLst>
              <a:ext uri="{FF2B5EF4-FFF2-40B4-BE49-F238E27FC236}">
                <a16:creationId xmlns:a16="http://schemas.microsoft.com/office/drawing/2014/main" id="{709E8C1C-F551-4AD8-BF29-BC352AEBA5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32" t="5495" r="10587" b="8175"/>
          <a:stretch/>
        </p:blipFill>
        <p:spPr>
          <a:xfrm>
            <a:off x="3624076" y="1432192"/>
            <a:ext cx="2657848" cy="4175394"/>
          </a:xfrm>
          <a:prstGeom prst="rect">
            <a:avLst/>
          </a:prstGeom>
        </p:spPr>
      </p:pic>
      <p:pic>
        <p:nvPicPr>
          <p:cNvPr id="10" name="Picture 9" descr="A picture containing brush&#10;&#10;Description automatically generated">
            <a:extLst>
              <a:ext uri="{FF2B5EF4-FFF2-40B4-BE49-F238E27FC236}">
                <a16:creationId xmlns:a16="http://schemas.microsoft.com/office/drawing/2014/main" id="{B4CF5DDC-3641-4757-A842-AF755989B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09" y="1920463"/>
            <a:ext cx="2847281" cy="3017073"/>
          </a:xfrm>
          <a:prstGeom prst="rect">
            <a:avLst/>
          </a:prstGeom>
        </p:spPr>
      </p:pic>
    </p:spTree>
    <p:extLst>
      <p:ext uri="{BB962C8B-B14F-4D97-AF65-F5344CB8AC3E}">
        <p14:creationId xmlns:p14="http://schemas.microsoft.com/office/powerpoint/2010/main" val="19772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1BA3-C1C0-4D0C-9B84-9858D9B0FCD0}"/>
              </a:ext>
            </a:extLst>
          </p:cNvPr>
          <p:cNvSpPr>
            <a:spLocks noGrp="1"/>
          </p:cNvSpPr>
          <p:nvPr>
            <p:ph type="title" idx="4294967295"/>
          </p:nvPr>
        </p:nvSpPr>
        <p:spPr>
          <a:xfrm>
            <a:off x="429658" y="282766"/>
            <a:ext cx="8172450" cy="676275"/>
          </a:xfrm>
        </p:spPr>
        <p:txBody>
          <a:bodyPr>
            <a:normAutofit/>
          </a:bodyPr>
          <a:lstStyle/>
          <a:p>
            <a:r>
              <a:rPr lang="en-GB" sz="3200" b="1" dirty="0"/>
              <a:t>Flames to colour and cut out</a:t>
            </a:r>
          </a:p>
        </p:txBody>
      </p:sp>
      <p:pic>
        <p:nvPicPr>
          <p:cNvPr id="6" name="Picture 5" descr="A picture containing drawing&#10;&#10;Description automatically generated">
            <a:extLst>
              <a:ext uri="{FF2B5EF4-FFF2-40B4-BE49-F238E27FC236}">
                <a16:creationId xmlns:a16="http://schemas.microsoft.com/office/drawing/2014/main" id="{3797FC46-CFFF-4939-96E6-92176EA25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58" y="1260492"/>
            <a:ext cx="8821929" cy="4756922"/>
          </a:xfrm>
          <a:prstGeom prst="rect">
            <a:avLst/>
          </a:prstGeom>
        </p:spPr>
      </p:pic>
    </p:spTree>
    <p:extLst>
      <p:ext uri="{BB962C8B-B14F-4D97-AF65-F5344CB8AC3E}">
        <p14:creationId xmlns:p14="http://schemas.microsoft.com/office/powerpoint/2010/main" val="9265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FD0C847A7562498611B8DA87A67EFB" ma:contentTypeVersion="13" ma:contentTypeDescription="Create a new document." ma:contentTypeScope="" ma:versionID="da1ecb96e467baf885e875964b1c5cd6">
  <xsd:schema xmlns:xsd="http://www.w3.org/2001/XMLSchema" xmlns:xs="http://www.w3.org/2001/XMLSchema" xmlns:p="http://schemas.microsoft.com/office/2006/metadata/properties" xmlns:ns3="11eb1a98-7b91-4fc6-ba13-948d4fb3798e" xmlns:ns4="f63ef8c8-d915-4e91-a502-e88bb8d929b8" targetNamespace="http://schemas.microsoft.com/office/2006/metadata/properties" ma:root="true" ma:fieldsID="629b6809b5aa2e9c927c10ed95826070" ns3:_="" ns4:_="">
    <xsd:import namespace="11eb1a98-7b91-4fc6-ba13-948d4fb3798e"/>
    <xsd:import namespace="f63ef8c8-d915-4e91-a502-e88bb8d929b8"/>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DateTaken" minOccurs="0"/>
                <xsd:element ref="ns3:SharedWithDetails" minOccurs="0"/>
                <xsd:element ref="ns3:SharingHintHash"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eb1a98-7b91-4fc6-ba13-948d4fb379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3ef8c8-d915-4e91-a502-e88bb8d929b8"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description="" ma:internalName="MediaServiceAutoTags" ma:readOnly="true">
      <xsd:simpleType>
        <xsd:restriction base="dms:Text"/>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EF7550-4247-4B06-B8D7-944ED1254BEF}">
  <ds:schemaRefs>
    <ds:schemaRef ds:uri="http://schemas.microsoft.com/sharepoint/v3/contenttype/forms"/>
  </ds:schemaRefs>
</ds:datastoreItem>
</file>

<file path=customXml/itemProps2.xml><?xml version="1.0" encoding="utf-8"?>
<ds:datastoreItem xmlns:ds="http://schemas.openxmlformats.org/officeDocument/2006/customXml" ds:itemID="{FF944878-7CDB-4EBC-A55D-2981F804B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eb1a98-7b91-4fc6-ba13-948d4fb3798e"/>
    <ds:schemaRef ds:uri="f63ef8c8-d915-4e91-a502-e88bb8d92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152F9D-05EB-4028-B70E-14DC48B34B8F}">
  <ds:schemaRefs>
    <ds:schemaRef ds:uri="http://purl.org/dc/elements/1.1/"/>
    <ds:schemaRef ds:uri="http://schemas.microsoft.com/office/infopath/2007/PartnerControls"/>
    <ds:schemaRef ds:uri="11eb1a98-7b91-4fc6-ba13-948d4fb3798e"/>
    <ds:schemaRef ds:uri="http://schemas.microsoft.com/office/2006/documentManagement/types"/>
    <ds:schemaRef ds:uri="http://purl.org/dc/dcmitype/"/>
    <ds:schemaRef ds:uri="http://purl.org/dc/terms/"/>
    <ds:schemaRef ds:uri="http://schemas.openxmlformats.org/package/2006/metadata/core-properties"/>
    <ds:schemaRef ds:uri="f63ef8c8-d915-4e91-a502-e88bb8d929b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378</TotalTime>
  <Words>1928</Words>
  <Application>Microsoft Office PowerPoint</Application>
  <PresentationFormat>A4 Paper (210x297 mm)</PresentationFormat>
  <Paragraphs>254</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Berlin Sans FB</vt:lpstr>
      <vt:lpstr>Berlin Sans FB Demi</vt:lpstr>
      <vt:lpstr>Franklin Gothic Heavy</vt:lpstr>
      <vt:lpstr>Segoe Print</vt:lpstr>
      <vt:lpstr>Nature Illustration 16x9</vt:lpstr>
      <vt:lpstr>Our Family Olympics</vt:lpstr>
      <vt:lpstr>Getting Started …..</vt:lpstr>
      <vt:lpstr>PowerPoint Presentation</vt:lpstr>
      <vt:lpstr>PowerPoint Presentation</vt:lpstr>
      <vt:lpstr>PowerPoint Presentation</vt:lpstr>
      <vt:lpstr>PowerPoint Presentation</vt:lpstr>
      <vt:lpstr>Create an Olympic Torch</vt:lpstr>
      <vt:lpstr>PowerPoint Presentation</vt:lpstr>
      <vt:lpstr>Flames to colour and cut out</vt:lpstr>
      <vt:lpstr>Create your Olympic Medals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a Country to represent</vt:lpstr>
      <vt:lpstr>United Kingdom</vt:lpstr>
      <vt:lpstr>United Kingdom</vt:lpstr>
      <vt:lpstr>Australia</vt:lpstr>
      <vt:lpstr>Australia</vt:lpstr>
      <vt:lpstr>Canada</vt:lpstr>
      <vt:lpstr>Canada</vt:lpstr>
      <vt:lpstr>Iceland</vt:lpstr>
      <vt:lpstr>Iceland</vt:lpstr>
      <vt:lpstr>Greece</vt:lpstr>
      <vt:lpstr>Greece</vt:lpstr>
      <vt:lpstr>Japan</vt:lpstr>
      <vt:lpstr>Japan</vt:lpstr>
      <vt:lpstr>Israel</vt:lpstr>
      <vt:lpstr>Israel</vt:lpstr>
      <vt:lpstr>Germany</vt:lpstr>
      <vt:lpstr>Germany</vt:lpstr>
      <vt:lpstr>South Africa</vt:lpstr>
      <vt:lpstr>South Africa</vt:lpstr>
      <vt:lpstr>Create your own flag</vt:lpstr>
      <vt:lpstr>Create your own flag</vt:lpstr>
      <vt:lpstr>Gather your supporters</vt:lpstr>
      <vt:lpstr>Prepare your events</vt:lpstr>
      <vt:lpstr>Hold your Olympic Opening Ceremony</vt:lpstr>
      <vt:lpstr>OLYMPIC EVENTS</vt:lpstr>
      <vt:lpstr>EVENT INSTRUCTIONS – BEAM EXERCISE</vt:lpstr>
      <vt:lpstr>EVENT INSTRUCTIONS – MONSTER JUMP</vt:lpstr>
      <vt:lpstr>MONSTER FEET</vt:lpstr>
      <vt:lpstr>EVENT INSTRUCTIONS – FLOOR EXERCISE</vt:lpstr>
      <vt:lpstr>EVENT INSTRUCTIONS – CUP FLIPS</vt:lpstr>
      <vt:lpstr>CUP FLIPS</vt:lpstr>
      <vt:lpstr>EVENT INSTRUCTIONS – MARATHON</vt:lpstr>
      <vt:lpstr>EVENT INSTRUCTIONS – RHYTHMIC GYMNASTICS</vt:lpstr>
      <vt:lpstr>EVENT INSTRUCTIONS – SLALOM RUN</vt:lpstr>
      <vt:lpstr>EVENT INSTRUCTIONS – BASKETBALL</vt:lpstr>
      <vt:lpstr>EVENT INSTRUCTIONS – JAVELIN</vt:lpstr>
      <vt:lpstr>EVENT INSTRUCTIONS – LONG JUMP</vt:lpstr>
      <vt:lpstr>EVENT INSTRUCTIONS – RELAY RACE ***OUTDOOR EVENT ***</vt:lpstr>
      <vt:lpstr>Score Sheet</vt:lpstr>
      <vt:lpstr>Medal Tally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Mini Olympics</dc:title>
  <dc:creator>Tricia Conneely</dc:creator>
  <cp:lastModifiedBy>Rebecca</cp:lastModifiedBy>
  <cp:revision>6</cp:revision>
  <dcterms:created xsi:type="dcterms:W3CDTF">2020-04-28T13:29:56Z</dcterms:created>
  <dcterms:modified xsi:type="dcterms:W3CDTF">2020-06-17T11:18:28Z</dcterms:modified>
</cp:coreProperties>
</file>